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3" r:id="rId8"/>
    <p:sldId id="261" r:id="rId9"/>
    <p:sldId id="260" r:id="rId10"/>
    <p:sldId id="265" r:id="rId11"/>
    <p:sldId id="266" r:id="rId12"/>
    <p:sldId id="268" r:id="rId13"/>
    <p:sldId id="290" r:id="rId14"/>
    <p:sldId id="267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2" r:id="rId25"/>
    <p:sldId id="280" r:id="rId26"/>
    <p:sldId id="270" r:id="rId27"/>
    <p:sldId id="286" r:id="rId28"/>
    <p:sldId id="279" r:id="rId29"/>
    <p:sldId id="281" r:id="rId30"/>
    <p:sldId id="297" r:id="rId31"/>
    <p:sldId id="298" r:id="rId32"/>
    <p:sldId id="283" r:id="rId33"/>
    <p:sldId id="287" r:id="rId34"/>
    <p:sldId id="293" r:id="rId35"/>
    <p:sldId id="294" r:id="rId36"/>
    <p:sldId id="284" r:id="rId37"/>
    <p:sldId id="288" r:id="rId38"/>
    <p:sldId id="285" r:id="rId39"/>
    <p:sldId id="289" r:id="rId40"/>
    <p:sldId id="295" r:id="rId41"/>
    <p:sldId id="296" r:id="rId42"/>
    <p:sldId id="291" r:id="rId43"/>
    <p:sldId id="292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4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04" y="3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824-14B4-435C-B89F-45472CC0947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06CA-1620-4B4D-A960-EB6823B9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824-14B4-435C-B89F-45472CC0947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06CA-1620-4B4D-A960-EB6823B9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4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824-14B4-435C-B89F-45472CC0947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06CA-1620-4B4D-A960-EB6823B9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824-14B4-435C-B89F-45472CC0947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06CA-1620-4B4D-A960-EB6823B9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2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824-14B4-435C-B89F-45472CC0947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06CA-1620-4B4D-A960-EB6823B9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28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824-14B4-435C-B89F-45472CC0947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06CA-1620-4B4D-A960-EB6823B9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824-14B4-435C-B89F-45472CC0947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06CA-1620-4B4D-A960-EB6823B9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0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824-14B4-435C-B89F-45472CC0947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06CA-1620-4B4D-A960-EB6823B9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9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824-14B4-435C-B89F-45472CC0947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06CA-1620-4B4D-A960-EB6823B9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3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824-14B4-435C-B89F-45472CC0947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06CA-1620-4B4D-A960-EB6823B9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5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824-14B4-435C-B89F-45472CC0947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06CA-1620-4B4D-A960-EB6823B9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8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04824-14B4-435C-B89F-45472CC09474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A06CA-1620-4B4D-A960-EB6823B9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6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6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95400" y="274638"/>
            <a:ext cx="5753100" cy="1143000"/>
          </a:xfrm>
        </p:spPr>
        <p:txBody>
          <a:bodyPr/>
          <a:lstStyle/>
          <a:p>
            <a:r>
              <a:rPr lang="en-US" dirty="0" err="1" smtClean="0"/>
              <a:t>Jetzt</a:t>
            </a:r>
            <a:r>
              <a:rPr lang="en-US" dirty="0" smtClean="0"/>
              <a:t>………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1524000"/>
            <a:ext cx="838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09800" y="2524991"/>
            <a:ext cx="838200" cy="685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3456709"/>
            <a:ext cx="8382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09800" y="4423064"/>
            <a:ext cx="8382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09800" y="5437909"/>
            <a:ext cx="838200" cy="6858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91200" y="1524000"/>
            <a:ext cx="838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91200" y="2524991"/>
            <a:ext cx="8382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91200" y="5437909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91200" y="3439391"/>
            <a:ext cx="838200" cy="685800"/>
          </a:xfrm>
          <a:prstGeom prst="rect">
            <a:avLst/>
          </a:prstGeom>
          <a:solidFill>
            <a:srgbClr val="FD4FFD"/>
          </a:solidFill>
          <a:ln>
            <a:solidFill>
              <a:srgbClr val="FD4F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791200" y="4423064"/>
            <a:ext cx="8382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8600" y="3439391"/>
            <a:ext cx="838200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133600" y="228600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Was </a:t>
            </a:r>
            <a:r>
              <a:rPr lang="en-US" dirty="0" err="1" smtClean="0"/>
              <a:t>fehlt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15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1524000"/>
            <a:ext cx="838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09800" y="2524991"/>
            <a:ext cx="838200" cy="685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3456709"/>
            <a:ext cx="8382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09800" y="4423064"/>
            <a:ext cx="8382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09800" y="5437909"/>
            <a:ext cx="838200" cy="6858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91200" y="2524991"/>
            <a:ext cx="8382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91200" y="5437909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91200" y="3439391"/>
            <a:ext cx="838200" cy="685800"/>
          </a:xfrm>
          <a:prstGeom prst="rect">
            <a:avLst/>
          </a:prstGeom>
          <a:solidFill>
            <a:srgbClr val="FD4FFD"/>
          </a:solidFill>
          <a:ln>
            <a:solidFill>
              <a:srgbClr val="FD4F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791200" y="4423064"/>
            <a:ext cx="8382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8600" y="3439391"/>
            <a:ext cx="838200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524000" y="228600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Was </a:t>
            </a:r>
            <a:r>
              <a:rPr lang="en-US" dirty="0" err="1" smtClean="0"/>
              <a:t>fehlt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59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err="1" smtClean="0"/>
              <a:t>gelb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2895600"/>
            <a:ext cx="838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81600" y="2895600"/>
            <a:ext cx="838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4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1524000"/>
            <a:ext cx="838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09800" y="2524991"/>
            <a:ext cx="838200" cy="685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3456709"/>
            <a:ext cx="8382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09800" y="4423064"/>
            <a:ext cx="8382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09800" y="5437909"/>
            <a:ext cx="838200" cy="6858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91200" y="1524000"/>
            <a:ext cx="838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91200" y="2524991"/>
            <a:ext cx="8382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91200" y="5437909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91200" y="3439391"/>
            <a:ext cx="838200" cy="685800"/>
          </a:xfrm>
          <a:prstGeom prst="rect">
            <a:avLst/>
          </a:prstGeom>
          <a:solidFill>
            <a:srgbClr val="FD4FFD"/>
          </a:solidFill>
          <a:ln>
            <a:solidFill>
              <a:srgbClr val="FD4F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791200" y="4423064"/>
            <a:ext cx="8382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8600" y="3439391"/>
            <a:ext cx="838200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752600" y="216478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Was </a:t>
            </a:r>
            <a:r>
              <a:rPr lang="en-US" dirty="0" err="1" smtClean="0"/>
              <a:t>fehlt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2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1524000"/>
            <a:ext cx="838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09800" y="2524991"/>
            <a:ext cx="838200" cy="685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09800" y="4423064"/>
            <a:ext cx="8382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09800" y="5437909"/>
            <a:ext cx="838200" cy="6858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91200" y="2524991"/>
            <a:ext cx="8382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91200" y="5437909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91200" y="3439391"/>
            <a:ext cx="838200" cy="685800"/>
          </a:xfrm>
          <a:prstGeom prst="rect">
            <a:avLst/>
          </a:prstGeom>
          <a:solidFill>
            <a:srgbClr val="FD4FFD"/>
          </a:solidFill>
          <a:ln>
            <a:solidFill>
              <a:srgbClr val="FD4F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791200" y="4423064"/>
            <a:ext cx="8382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8600" y="3439391"/>
            <a:ext cx="838200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676400" y="228600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791200" y="1524000"/>
            <a:ext cx="838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2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rot!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2923309"/>
            <a:ext cx="8382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9200" y="2923309"/>
            <a:ext cx="8382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5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57700" y="4423064"/>
            <a:ext cx="838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86600" y="4125191"/>
            <a:ext cx="838200" cy="685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86300" y="2182091"/>
            <a:ext cx="8382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4021283"/>
            <a:ext cx="8382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27664" y="1496291"/>
            <a:ext cx="838200" cy="6858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04900" y="3113809"/>
            <a:ext cx="8382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04555" y="2393373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91200" y="3439391"/>
            <a:ext cx="838200" cy="685800"/>
          </a:xfrm>
          <a:prstGeom prst="rect">
            <a:avLst/>
          </a:prstGeom>
          <a:solidFill>
            <a:srgbClr val="FD4FFD"/>
          </a:solidFill>
          <a:ln>
            <a:solidFill>
              <a:srgbClr val="FD4F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8600" y="3439391"/>
            <a:ext cx="838200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524000" y="228600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Was </a:t>
            </a:r>
            <a:r>
              <a:rPr lang="en-US" dirty="0" err="1" smtClean="0"/>
              <a:t>fehlt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289464" y="4810991"/>
            <a:ext cx="838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2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err="1" smtClean="0"/>
              <a:t>schwarz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90800" y="2971800"/>
            <a:ext cx="8382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0" y="2971800"/>
            <a:ext cx="8382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5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9209" y="3858491"/>
            <a:ext cx="838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91200" y="1828800"/>
            <a:ext cx="838200" cy="685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10300" y="3044536"/>
            <a:ext cx="8382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77000" y="800100"/>
            <a:ext cx="838200" cy="6858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00500" y="4423063"/>
            <a:ext cx="8382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36964" y="1828800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96100" y="1790700"/>
            <a:ext cx="838200" cy="685800"/>
          </a:xfrm>
          <a:prstGeom prst="rect">
            <a:avLst/>
          </a:prstGeom>
          <a:solidFill>
            <a:srgbClr val="FD4FFD"/>
          </a:solidFill>
          <a:ln>
            <a:solidFill>
              <a:srgbClr val="FD4F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38500" y="2743200"/>
            <a:ext cx="8382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372100" y="3654136"/>
            <a:ext cx="838200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524000" y="228600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Was </a:t>
            </a:r>
            <a:r>
              <a:rPr lang="en-US" dirty="0" err="1" smtClean="0"/>
              <a:t>fehlt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819400" y="1472045"/>
            <a:ext cx="838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2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orang!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86400" y="2971800"/>
            <a:ext cx="8382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43200" y="2971800"/>
            <a:ext cx="8382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6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Farbe</a:t>
            </a:r>
            <a:r>
              <a:rPr lang="en-US" dirty="0" smtClean="0"/>
              <a:t> (die </a:t>
            </a:r>
            <a:r>
              <a:rPr lang="en-US" dirty="0" err="1" smtClean="0"/>
              <a:t>Farben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2057400" cy="665018"/>
          </a:xfrm>
        </p:spPr>
        <p:txBody>
          <a:bodyPr/>
          <a:lstStyle/>
          <a:p>
            <a:pPr>
              <a:buFont typeface="Wingdings"/>
              <a:buChar char="à"/>
            </a:pPr>
            <a:r>
              <a:rPr lang="en-US" dirty="0"/>
              <a:t> </a:t>
            </a:r>
            <a:r>
              <a:rPr lang="en-US" dirty="0" err="1" smtClean="0"/>
              <a:t>blau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1524000"/>
            <a:ext cx="838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0" y="2483427"/>
            <a:ext cx="838200" cy="685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3429000"/>
            <a:ext cx="8382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9200" y="1524000"/>
            <a:ext cx="838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0" y="4419600"/>
            <a:ext cx="8382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0" y="5437909"/>
            <a:ext cx="838200" cy="6858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9200" y="2524991"/>
            <a:ext cx="8382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29200" y="5437909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19800" y="6123709"/>
            <a:ext cx="838200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438400" y="2535382"/>
            <a:ext cx="2057400" cy="665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à"/>
            </a:pPr>
            <a:r>
              <a:rPr lang="en-US" dirty="0" smtClean="0"/>
              <a:t> </a:t>
            </a:r>
            <a:r>
              <a:rPr lang="en-US" dirty="0" err="1" smtClean="0"/>
              <a:t>grün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029200" y="3429000"/>
            <a:ext cx="838200" cy="685800"/>
          </a:xfrm>
          <a:prstGeom prst="rect">
            <a:avLst/>
          </a:prstGeom>
          <a:solidFill>
            <a:srgbClr val="FD4FFD"/>
          </a:solidFill>
          <a:ln>
            <a:solidFill>
              <a:srgbClr val="FD4F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438400" y="3525982"/>
            <a:ext cx="2057400" cy="665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à"/>
            </a:pPr>
            <a:r>
              <a:rPr lang="en-US" dirty="0" smtClean="0"/>
              <a:t> rot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438400" y="4495800"/>
            <a:ext cx="2057400" cy="665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à"/>
            </a:pPr>
            <a:r>
              <a:rPr lang="en-US" dirty="0" smtClean="0"/>
              <a:t> orang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438400" y="5507182"/>
            <a:ext cx="2057400" cy="665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à"/>
            </a:pPr>
            <a:r>
              <a:rPr lang="en-US" dirty="0" smtClean="0"/>
              <a:t> </a:t>
            </a:r>
            <a:r>
              <a:rPr lang="en-US" dirty="0" err="1" smtClean="0"/>
              <a:t>lila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286500" y="1620982"/>
            <a:ext cx="2057400" cy="665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à"/>
            </a:pPr>
            <a:r>
              <a:rPr lang="en-US" dirty="0" smtClean="0"/>
              <a:t> </a:t>
            </a:r>
            <a:r>
              <a:rPr lang="en-US" dirty="0" err="1" smtClean="0"/>
              <a:t>gelb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6286500" y="2535382"/>
            <a:ext cx="2057400" cy="665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à"/>
            </a:pPr>
            <a:r>
              <a:rPr lang="en-US" dirty="0" smtClean="0"/>
              <a:t> </a:t>
            </a:r>
            <a:r>
              <a:rPr lang="en-US" dirty="0" err="1" smtClean="0"/>
              <a:t>braun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286500" y="3439391"/>
            <a:ext cx="2057400" cy="665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à"/>
            </a:pPr>
            <a:r>
              <a:rPr lang="en-US" dirty="0" smtClean="0"/>
              <a:t> </a:t>
            </a:r>
            <a:r>
              <a:rPr lang="en-US" dirty="0" err="1" smtClean="0"/>
              <a:t>rosa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6286500" y="4419600"/>
            <a:ext cx="2057400" cy="665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à"/>
            </a:pPr>
            <a:r>
              <a:rPr lang="en-US" dirty="0" smtClean="0"/>
              <a:t> </a:t>
            </a:r>
            <a:r>
              <a:rPr lang="en-US" dirty="0" err="1" smtClean="0"/>
              <a:t>schwarz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029200" y="4409209"/>
            <a:ext cx="8382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6248400" y="5430982"/>
            <a:ext cx="2057400" cy="665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à"/>
            </a:pPr>
            <a:r>
              <a:rPr lang="en-US" dirty="0" smtClean="0"/>
              <a:t> </a:t>
            </a:r>
            <a:r>
              <a:rPr lang="en-US" dirty="0" err="1" smtClean="0"/>
              <a:t>weiß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257800" y="4953000"/>
            <a:ext cx="495300" cy="665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+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5295900" y="6192982"/>
            <a:ext cx="495300" cy="665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=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934200" y="6096000"/>
            <a:ext cx="2057400" cy="665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à"/>
            </a:pPr>
            <a:r>
              <a:rPr lang="en-US" dirty="0" smtClean="0"/>
              <a:t> </a:t>
            </a:r>
            <a:r>
              <a:rPr lang="en-US" dirty="0" err="1" smtClean="0"/>
              <a:t>grau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7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/>
      <p:bldP spid="24" grpId="0"/>
      <p:bldP spid="25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38600" y="3886200"/>
            <a:ext cx="838200" cy="685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38600" y="3096491"/>
            <a:ext cx="8382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3439391"/>
            <a:ext cx="8382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33700" y="3439391"/>
            <a:ext cx="838200" cy="6858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57800" y="3429000"/>
            <a:ext cx="8382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3432464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3432464"/>
            <a:ext cx="838200" cy="685800"/>
          </a:xfrm>
          <a:prstGeom prst="rect">
            <a:avLst/>
          </a:prstGeom>
          <a:solidFill>
            <a:srgbClr val="FD4FFD"/>
          </a:solidFill>
          <a:ln>
            <a:solidFill>
              <a:srgbClr val="FD4F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38600" y="4516583"/>
            <a:ext cx="8382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8600" y="3439391"/>
            <a:ext cx="838200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524000" y="228600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Was </a:t>
            </a:r>
            <a:r>
              <a:rPr lang="en-US" dirty="0" err="1" smtClean="0"/>
              <a:t>fehlt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038600" y="2500746"/>
            <a:ext cx="838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4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err="1" smtClean="0"/>
              <a:t>blau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2895600"/>
            <a:ext cx="838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30091" y="2888673"/>
            <a:ext cx="838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4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24400" y="571500"/>
            <a:ext cx="838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6200" y="114300"/>
            <a:ext cx="838200" cy="685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42264" y="197428"/>
            <a:ext cx="8382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77991" y="103910"/>
            <a:ext cx="838200" cy="6858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273136" y="571500"/>
            <a:ext cx="8382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05300" y="2396836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62200" y="228600"/>
            <a:ext cx="838200" cy="685800"/>
          </a:xfrm>
          <a:prstGeom prst="rect">
            <a:avLst/>
          </a:prstGeom>
          <a:solidFill>
            <a:srgbClr val="FD4FFD"/>
          </a:solidFill>
          <a:ln>
            <a:solidFill>
              <a:srgbClr val="FD4F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54036" y="2362200"/>
            <a:ext cx="8382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077200" y="685800"/>
            <a:ext cx="838200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524000" y="228600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Was </a:t>
            </a:r>
            <a:r>
              <a:rPr lang="en-US" dirty="0" err="1" smtClean="0"/>
              <a:t>fehlt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629400" y="457200"/>
            <a:ext cx="838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2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rot!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05400" y="2902527"/>
            <a:ext cx="8382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0" y="2940627"/>
            <a:ext cx="8382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7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86200" y="1600200"/>
            <a:ext cx="838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96245" y="2095500"/>
            <a:ext cx="838200" cy="685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01491" y="1357745"/>
            <a:ext cx="8382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04409" y="2746664"/>
            <a:ext cx="8382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38600" y="1981200"/>
            <a:ext cx="8382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0" y="2746664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57700" y="1853046"/>
            <a:ext cx="838200" cy="685800"/>
          </a:xfrm>
          <a:prstGeom prst="rect">
            <a:avLst/>
          </a:prstGeom>
          <a:solidFill>
            <a:srgbClr val="FD4FFD"/>
          </a:solidFill>
          <a:ln>
            <a:solidFill>
              <a:srgbClr val="FD4F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96245" y="2566555"/>
            <a:ext cx="8382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114800" y="1600200"/>
            <a:ext cx="838200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524000" y="228600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Was </a:t>
            </a:r>
            <a:r>
              <a:rPr lang="en-US" dirty="0" err="1" smtClean="0"/>
              <a:t>fehlt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038600" y="1752600"/>
            <a:ext cx="838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6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err="1" smtClean="0"/>
              <a:t>lila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05400" y="2971800"/>
            <a:ext cx="838200" cy="6858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24645" y="2971800"/>
            <a:ext cx="838200" cy="6858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4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1524000"/>
            <a:ext cx="838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09800" y="2524991"/>
            <a:ext cx="838200" cy="685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3456709"/>
            <a:ext cx="8382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09800" y="4423064"/>
            <a:ext cx="8382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09800" y="5437909"/>
            <a:ext cx="838200" cy="6858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91200" y="2524991"/>
            <a:ext cx="8382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91200" y="3439391"/>
            <a:ext cx="838200" cy="685800"/>
          </a:xfrm>
          <a:prstGeom prst="rect">
            <a:avLst/>
          </a:prstGeom>
          <a:solidFill>
            <a:srgbClr val="FD4FFD"/>
          </a:solidFill>
          <a:ln>
            <a:solidFill>
              <a:srgbClr val="FD4F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791200" y="4423064"/>
            <a:ext cx="8382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8600" y="3439391"/>
            <a:ext cx="838200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524000" y="228600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Was </a:t>
            </a:r>
            <a:r>
              <a:rPr lang="en-US" dirty="0" err="1" smtClean="0"/>
              <a:t>fehlt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791200" y="1524000"/>
            <a:ext cx="838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7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err="1" smtClean="0"/>
              <a:t>weiss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9400" y="2895600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0200" y="2895600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1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1524000"/>
            <a:ext cx="838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43800" y="1752600"/>
            <a:ext cx="8382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0" y="1208809"/>
            <a:ext cx="8382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08909" y="523009"/>
            <a:ext cx="838200" cy="6858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1445" y="523009"/>
            <a:ext cx="8382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62200" y="2268682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19645" y="180109"/>
            <a:ext cx="838200" cy="685800"/>
          </a:xfrm>
          <a:prstGeom prst="rect">
            <a:avLst/>
          </a:prstGeom>
          <a:solidFill>
            <a:srgbClr val="FD4FFD"/>
          </a:solidFill>
          <a:ln>
            <a:solidFill>
              <a:srgbClr val="FD4F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1445" y="2608118"/>
            <a:ext cx="8382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33400" y="1922318"/>
            <a:ext cx="838200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524000" y="228600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Was </a:t>
            </a:r>
            <a:r>
              <a:rPr lang="en-US" dirty="0" err="1" smtClean="0"/>
              <a:t>fehlt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524000" y="2563091"/>
            <a:ext cx="838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7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err="1" smtClean="0"/>
              <a:t>grün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71800" y="2909455"/>
            <a:ext cx="838200" cy="685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0" y="2860964"/>
            <a:ext cx="838200" cy="685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4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1524000"/>
            <a:ext cx="838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09800" y="2524991"/>
            <a:ext cx="838200" cy="685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3456709"/>
            <a:ext cx="8382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09800" y="4423064"/>
            <a:ext cx="8382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09800" y="5437909"/>
            <a:ext cx="838200" cy="6858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91200" y="1524000"/>
            <a:ext cx="838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91200" y="2524991"/>
            <a:ext cx="8382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91200" y="5437909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91200" y="3439391"/>
            <a:ext cx="838200" cy="685800"/>
          </a:xfrm>
          <a:prstGeom prst="rect">
            <a:avLst/>
          </a:prstGeom>
          <a:solidFill>
            <a:srgbClr val="FD4FFD"/>
          </a:solidFill>
          <a:ln>
            <a:solidFill>
              <a:srgbClr val="FD4F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791200" y="4423064"/>
            <a:ext cx="8382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8600" y="3439391"/>
            <a:ext cx="838200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29151" y="1838272"/>
            <a:ext cx="8382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62445" y="1838272"/>
            <a:ext cx="8382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33740" y="2773933"/>
            <a:ext cx="838200" cy="6858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67200" y="1828800"/>
            <a:ext cx="8382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02947" y="1843248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26698" y="1828800"/>
            <a:ext cx="838200" cy="685800"/>
          </a:xfrm>
          <a:prstGeom prst="rect">
            <a:avLst/>
          </a:prstGeom>
          <a:solidFill>
            <a:srgbClr val="FD4FFD"/>
          </a:solidFill>
          <a:ln>
            <a:solidFill>
              <a:srgbClr val="FD4F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314186" y="2773933"/>
            <a:ext cx="8382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30037" y="2773933"/>
            <a:ext cx="838200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524000" y="228600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Was </a:t>
            </a:r>
            <a:r>
              <a:rPr lang="en-US" dirty="0" err="1" smtClean="0"/>
              <a:t>fehlt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292196" y="2773933"/>
            <a:ext cx="838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02947" y="2778736"/>
            <a:ext cx="838200" cy="685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9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err="1" smtClean="0"/>
              <a:t>blau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2895600"/>
            <a:ext cx="838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38800" y="2895600"/>
            <a:ext cx="838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5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8200" y="1524000"/>
            <a:ext cx="838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1392382"/>
            <a:ext cx="838200" cy="685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2182091"/>
            <a:ext cx="8382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5095009"/>
            <a:ext cx="8382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4125191"/>
            <a:ext cx="838200" cy="6858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15200" y="1406237"/>
            <a:ext cx="8382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0" y="5181600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0" y="2552700"/>
            <a:ext cx="838200" cy="685800"/>
          </a:xfrm>
          <a:prstGeom prst="rect">
            <a:avLst/>
          </a:prstGeom>
          <a:solidFill>
            <a:srgbClr val="FD4FFD"/>
          </a:solidFill>
          <a:ln>
            <a:solidFill>
              <a:srgbClr val="FD4F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315200" y="4267200"/>
            <a:ext cx="8382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16036" y="1524000"/>
            <a:ext cx="838200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524000" y="228600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Was </a:t>
            </a:r>
            <a:r>
              <a:rPr lang="en-US" dirty="0" err="1" smtClean="0"/>
              <a:t>fehlt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1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err="1" smtClean="0"/>
              <a:t>gelb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71800" y="2895600"/>
            <a:ext cx="838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20145" y="2895600"/>
            <a:ext cx="838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1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43250" y="3972790"/>
            <a:ext cx="838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00400" y="2587252"/>
            <a:ext cx="838200" cy="685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19550" y="3983180"/>
            <a:ext cx="8382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76800" y="3962400"/>
            <a:ext cx="838200" cy="6858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38600" y="2590800"/>
            <a:ext cx="8382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81350" y="3262745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76750" y="3654135"/>
            <a:ext cx="838200" cy="685800"/>
          </a:xfrm>
          <a:prstGeom prst="rect">
            <a:avLst/>
          </a:prstGeom>
          <a:solidFill>
            <a:srgbClr val="FD4FFD"/>
          </a:solidFill>
          <a:ln>
            <a:solidFill>
              <a:srgbClr val="FD4F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76800" y="2576945"/>
            <a:ext cx="8382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524000" y="228600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Was </a:t>
            </a:r>
            <a:r>
              <a:rPr lang="en-US" dirty="0" err="1" smtClean="0"/>
              <a:t>fehlt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876800" y="3286990"/>
            <a:ext cx="838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000500" y="3286990"/>
            <a:ext cx="8382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9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err="1" smtClean="0"/>
              <a:t>grau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43200" y="2895600"/>
            <a:ext cx="838200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62600" y="2895600"/>
            <a:ext cx="838200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0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350818"/>
            <a:ext cx="838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38600" y="1181100"/>
            <a:ext cx="838200" cy="685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86200" y="5482937"/>
            <a:ext cx="8382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19400" y="5427518"/>
            <a:ext cx="838200" cy="6858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4495800"/>
            <a:ext cx="8382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94563" y="5392882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4400" y="2687782"/>
            <a:ext cx="838200" cy="685800"/>
          </a:xfrm>
          <a:prstGeom prst="rect">
            <a:avLst/>
          </a:prstGeom>
          <a:solidFill>
            <a:srgbClr val="FD4FFD"/>
          </a:solidFill>
          <a:ln>
            <a:solidFill>
              <a:srgbClr val="FD4F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3581400"/>
            <a:ext cx="8382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948545" y="3394364"/>
            <a:ext cx="838200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524000" y="228600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Was </a:t>
            </a:r>
            <a:r>
              <a:rPr lang="en-US" dirty="0" err="1" smtClean="0"/>
              <a:t>fehlt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987636" y="1281545"/>
            <a:ext cx="838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smtClean="0"/>
              <a:t>orang!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562600" y="2895600"/>
            <a:ext cx="8382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43200" y="2895600"/>
            <a:ext cx="8382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1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9800" y="173183"/>
            <a:ext cx="838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96201" y="3179619"/>
            <a:ext cx="838200" cy="685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00500" y="5912427"/>
            <a:ext cx="8382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96201" y="381000"/>
            <a:ext cx="8382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381000"/>
            <a:ext cx="838200" cy="6858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" y="5964382"/>
            <a:ext cx="8382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56956" y="173183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8600" y="3252355"/>
            <a:ext cx="8382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696200" y="5839691"/>
            <a:ext cx="838200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524000" y="228600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Was </a:t>
            </a:r>
            <a:r>
              <a:rPr lang="en-US" dirty="0" err="1" smtClean="0"/>
              <a:t>fehlt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903518" y="114300"/>
            <a:ext cx="838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err="1" smtClean="0"/>
              <a:t>rosa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71800" y="2905991"/>
            <a:ext cx="838200" cy="685800"/>
          </a:xfrm>
          <a:prstGeom prst="rect">
            <a:avLst/>
          </a:prstGeom>
          <a:solidFill>
            <a:srgbClr val="FD4FFD"/>
          </a:solidFill>
          <a:ln>
            <a:solidFill>
              <a:srgbClr val="FD4F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257800" y="2905991"/>
            <a:ext cx="838200" cy="685800"/>
          </a:xfrm>
          <a:prstGeom prst="rect">
            <a:avLst/>
          </a:prstGeom>
          <a:solidFill>
            <a:srgbClr val="FD4FFD"/>
          </a:solidFill>
          <a:ln>
            <a:solidFill>
              <a:srgbClr val="FD4F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1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heißen</a:t>
            </a:r>
            <a:r>
              <a:rPr lang="en-US" dirty="0" smtClean="0"/>
              <a:t> </a:t>
            </a:r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Farben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657600" y="3505200"/>
            <a:ext cx="8382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657600" y="2182091"/>
            <a:ext cx="838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657600" y="4800600"/>
            <a:ext cx="838200" cy="685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3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096000"/>
            <a:ext cx="838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18741" y="3389168"/>
            <a:ext cx="838200" cy="685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98472" y="3365171"/>
            <a:ext cx="8382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533400"/>
            <a:ext cx="838200" cy="6858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4800" y="4227187"/>
            <a:ext cx="8382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14800" y="4648200"/>
            <a:ext cx="838200" cy="685800"/>
          </a:xfrm>
          <a:prstGeom prst="rect">
            <a:avLst/>
          </a:prstGeom>
          <a:solidFill>
            <a:srgbClr val="FD4FFD"/>
          </a:solidFill>
          <a:ln>
            <a:solidFill>
              <a:srgbClr val="FD4F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48545" y="2590800"/>
            <a:ext cx="8382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948545" y="3394364"/>
            <a:ext cx="838200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524000" y="228600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Was </a:t>
            </a:r>
            <a:r>
              <a:rPr lang="en-US" dirty="0" err="1" smtClean="0"/>
              <a:t>fehlt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153400" y="179554"/>
            <a:ext cx="838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001000" y="5825837"/>
            <a:ext cx="8382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err="1" smtClean="0"/>
              <a:t>weiß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90800" y="2895600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0" y="2895600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1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9800" y="173183"/>
            <a:ext cx="838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53627" y="5847800"/>
            <a:ext cx="838200" cy="685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54696" y="2057400"/>
            <a:ext cx="8382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6304" y="3072583"/>
            <a:ext cx="8382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26245" y="5935152"/>
            <a:ext cx="838200" cy="6858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09800" y="228600"/>
            <a:ext cx="8382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53627" y="4343400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554696" y="228600"/>
            <a:ext cx="8382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6304" y="457200"/>
            <a:ext cx="838200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524000" y="228600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Was </a:t>
            </a:r>
            <a:r>
              <a:rPr lang="en-US" dirty="0" err="1" smtClean="0"/>
              <a:t>fehlt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85800" y="5847800"/>
            <a:ext cx="838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9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err="1" smtClean="0"/>
              <a:t>rosa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71800" y="2905991"/>
            <a:ext cx="838200" cy="685800"/>
          </a:xfrm>
          <a:prstGeom prst="rect">
            <a:avLst/>
          </a:prstGeom>
          <a:solidFill>
            <a:srgbClr val="FD4FFD"/>
          </a:solidFill>
          <a:ln>
            <a:solidFill>
              <a:srgbClr val="FD4F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257800" y="2905991"/>
            <a:ext cx="838200" cy="685800"/>
          </a:xfrm>
          <a:prstGeom prst="rect">
            <a:avLst/>
          </a:prstGeom>
          <a:solidFill>
            <a:srgbClr val="FD4FFD"/>
          </a:solidFill>
          <a:ln>
            <a:solidFill>
              <a:srgbClr val="FD4F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7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heißen</a:t>
            </a:r>
            <a:r>
              <a:rPr lang="en-US" dirty="0" smtClean="0"/>
              <a:t> </a:t>
            </a:r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Farben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38600" y="4849092"/>
            <a:ext cx="8382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3699164"/>
            <a:ext cx="8382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38600" y="2549236"/>
            <a:ext cx="838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1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heißen</a:t>
            </a:r>
            <a:r>
              <a:rPr lang="en-US" dirty="0" smtClean="0"/>
              <a:t> </a:t>
            </a:r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Farben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86200" y="4953000"/>
            <a:ext cx="8382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86200" y="2438400"/>
            <a:ext cx="838200" cy="6858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3695700"/>
            <a:ext cx="838200" cy="685800"/>
          </a:xfrm>
          <a:prstGeom prst="rect">
            <a:avLst/>
          </a:prstGeom>
          <a:solidFill>
            <a:srgbClr val="FD4FFD"/>
          </a:solidFill>
          <a:ln>
            <a:solidFill>
              <a:srgbClr val="FD4F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3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heißen</a:t>
            </a:r>
            <a:r>
              <a:rPr lang="en-US" dirty="0" smtClean="0"/>
              <a:t> </a:t>
            </a:r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Farben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0" y="3439391"/>
            <a:ext cx="838200" cy="685800"/>
          </a:xfrm>
          <a:prstGeom prst="rect">
            <a:avLst/>
          </a:prstGeom>
          <a:solidFill>
            <a:srgbClr val="FD4FFD"/>
          </a:solidFill>
          <a:ln>
            <a:solidFill>
              <a:srgbClr val="FD4F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0" y="2362200"/>
            <a:ext cx="8382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4572000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9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heißen</a:t>
            </a:r>
            <a:r>
              <a:rPr lang="en-US" dirty="0" smtClean="0"/>
              <a:t> </a:t>
            </a:r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Farben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65864" y="4800600"/>
            <a:ext cx="8382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65864" y="3726873"/>
            <a:ext cx="838200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65864" y="2653146"/>
            <a:ext cx="8382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0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heißen</a:t>
            </a:r>
            <a:r>
              <a:rPr lang="en-US" dirty="0" smtClean="0"/>
              <a:t> </a:t>
            </a:r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Farben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66309" y="2209800"/>
            <a:ext cx="838200" cy="685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66309" y="3657600"/>
            <a:ext cx="838200" cy="6858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066309" y="5108864"/>
            <a:ext cx="838200" cy="685800"/>
          </a:xfrm>
          <a:prstGeom prst="rect">
            <a:avLst/>
          </a:prstGeom>
          <a:solidFill>
            <a:srgbClr val="FD4FFD"/>
          </a:solidFill>
          <a:ln>
            <a:solidFill>
              <a:srgbClr val="FD4F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1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4930</TotalTime>
  <Words>145</Words>
  <Application>Microsoft Office PowerPoint</Application>
  <PresentationFormat>On-screen Show (4:3)</PresentationFormat>
  <Paragraphs>54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Wingdings</vt:lpstr>
      <vt:lpstr>Office Theme</vt:lpstr>
      <vt:lpstr>PowerPoint Presentation</vt:lpstr>
      <vt:lpstr>die Farbe (die Farben)</vt:lpstr>
      <vt:lpstr>PowerPoint Presentation</vt:lpstr>
      <vt:lpstr>Wie heißen diese Farben?</vt:lpstr>
      <vt:lpstr>Wie heißen diese Farben?</vt:lpstr>
      <vt:lpstr>Wie heißen diese Farben?</vt:lpstr>
      <vt:lpstr>Wie heißen diese Farben?</vt:lpstr>
      <vt:lpstr>Wie heißen diese Farben?</vt:lpstr>
      <vt:lpstr>Wie heißen diese Farben?</vt:lpstr>
      <vt:lpstr>Jetzt………</vt:lpstr>
      <vt:lpstr>PowerPoint Presentation</vt:lpstr>
      <vt:lpstr>gelb!</vt:lpstr>
      <vt:lpstr>PowerPoint Presentation</vt:lpstr>
      <vt:lpstr>PowerPoint Presentation</vt:lpstr>
      <vt:lpstr>rot!</vt:lpstr>
      <vt:lpstr>PowerPoint Presentation</vt:lpstr>
      <vt:lpstr>schwarz!</vt:lpstr>
      <vt:lpstr>PowerPoint Presentation</vt:lpstr>
      <vt:lpstr>orang!</vt:lpstr>
      <vt:lpstr>PowerPoint Presentation</vt:lpstr>
      <vt:lpstr>blau!</vt:lpstr>
      <vt:lpstr>PowerPoint Presentation</vt:lpstr>
      <vt:lpstr>rot!</vt:lpstr>
      <vt:lpstr>PowerPoint Presentation</vt:lpstr>
      <vt:lpstr>lila!</vt:lpstr>
      <vt:lpstr>PowerPoint Presentation</vt:lpstr>
      <vt:lpstr>weiss!</vt:lpstr>
      <vt:lpstr>PowerPoint Presentation</vt:lpstr>
      <vt:lpstr>grün!</vt:lpstr>
      <vt:lpstr>PowerPoint Presentation</vt:lpstr>
      <vt:lpstr>blau!</vt:lpstr>
      <vt:lpstr>PowerPoint Presentation</vt:lpstr>
      <vt:lpstr>gelb!</vt:lpstr>
      <vt:lpstr>PowerPoint Presentation</vt:lpstr>
      <vt:lpstr>grau!</vt:lpstr>
      <vt:lpstr>PowerPoint Presentation</vt:lpstr>
      <vt:lpstr>orang!</vt:lpstr>
      <vt:lpstr>PowerPoint Presentation</vt:lpstr>
      <vt:lpstr>rosa!</vt:lpstr>
      <vt:lpstr>PowerPoint Presentation</vt:lpstr>
      <vt:lpstr>weiß!</vt:lpstr>
      <vt:lpstr>PowerPoint Presentation</vt:lpstr>
      <vt:lpstr>rosa!</vt:lpstr>
    </vt:vector>
  </TitlesOfParts>
  <Company>Philomath School District 17J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Scott T. Card</cp:lastModifiedBy>
  <cp:revision>19</cp:revision>
  <dcterms:created xsi:type="dcterms:W3CDTF">2016-01-06T17:16:38Z</dcterms:created>
  <dcterms:modified xsi:type="dcterms:W3CDTF">2019-12-06T16:37:25Z</dcterms:modified>
</cp:coreProperties>
</file>