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78" r:id="rId8"/>
    <p:sldId id="269" r:id="rId9"/>
    <p:sldId id="270" r:id="rId10"/>
    <p:sldId id="261" r:id="rId11"/>
    <p:sldId id="273" r:id="rId12"/>
    <p:sldId id="274" r:id="rId13"/>
    <p:sldId id="275" r:id="rId14"/>
    <p:sldId id="276" r:id="rId15"/>
    <p:sldId id="277" r:id="rId16"/>
    <p:sldId id="272" r:id="rId17"/>
    <p:sldId id="262" r:id="rId18"/>
    <p:sldId id="264" r:id="rId19"/>
    <p:sldId id="265" r:id="rId20"/>
    <p:sldId id="279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4" y="3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53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9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72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1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76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5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4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3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708A2-525E-4BFE-BD29-E3C05C64A4F8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40E2-FFFD-4827-8B8B-A9B78F1F0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4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Buchstabieren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B0F0"/>
                </a:solidFill>
              </a:rPr>
              <a:t>Wie</a:t>
            </a:r>
            <a:r>
              <a:rPr lang="en-US" sz="4000" dirty="0" smtClean="0">
                <a:solidFill>
                  <a:srgbClr val="00B0F0"/>
                </a:solidFill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</a:rPr>
              <a:t>buchstabiert</a:t>
            </a:r>
            <a:r>
              <a:rPr lang="en-US" sz="4000" dirty="0" smtClean="0">
                <a:solidFill>
                  <a:srgbClr val="00B0F0"/>
                </a:solidFill>
              </a:rPr>
              <a:t> man….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92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Herr </a:t>
            </a:r>
            <a:r>
              <a:rPr lang="en-US" sz="6000" dirty="0" err="1" smtClean="0"/>
              <a:t>Karte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050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Papier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155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Katze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5561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Haare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17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schreiben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4985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explodieren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2304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Junge</a:t>
            </a: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err="1" smtClean="0"/>
              <a:t>Mädchen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19906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Guten</a:t>
            </a:r>
            <a:r>
              <a:rPr lang="en-US" sz="6000" dirty="0" smtClean="0"/>
              <a:t> Tag</a:t>
            </a:r>
          </a:p>
          <a:p>
            <a:pPr marL="0" indent="0" algn="ctr">
              <a:buNone/>
            </a:pPr>
            <a:r>
              <a:rPr lang="en-US" sz="6000" dirty="0" smtClean="0"/>
              <a:t>Auf </a:t>
            </a:r>
            <a:r>
              <a:rPr lang="en-US" sz="6000" dirty="0" err="1" smtClean="0"/>
              <a:t>wiedersehen</a:t>
            </a: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0505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err="1" smtClean="0"/>
              <a:t>Bundesausbildungsförderungsgesetz</a:t>
            </a:r>
            <a:endParaRPr lang="en-US" sz="4000" dirty="0" smtClean="0"/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5000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2057401"/>
            <a:ext cx="103632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/>
              <a:t>Lebensmittelsverarbetiungssicherheitsmassnahmen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00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– ah		L – ell		W – </a:t>
            </a:r>
            <a:r>
              <a:rPr lang="en-US" dirty="0" err="1" smtClean="0"/>
              <a:t>vay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 – </a:t>
            </a:r>
            <a:r>
              <a:rPr lang="en-US" dirty="0" err="1" smtClean="0"/>
              <a:t>beh</a:t>
            </a:r>
            <a:r>
              <a:rPr lang="en-US" dirty="0" smtClean="0"/>
              <a:t>		M – </a:t>
            </a:r>
            <a:r>
              <a:rPr lang="en-US" dirty="0" err="1" smtClean="0"/>
              <a:t>em</a:t>
            </a:r>
            <a:r>
              <a:rPr lang="en-US" dirty="0" smtClean="0"/>
              <a:t>		X – ix</a:t>
            </a:r>
          </a:p>
          <a:p>
            <a:pPr marL="0" indent="0">
              <a:buNone/>
            </a:pPr>
            <a:r>
              <a:rPr lang="en-US" dirty="0" smtClean="0"/>
              <a:t>C – </a:t>
            </a:r>
            <a:r>
              <a:rPr lang="en-US" dirty="0" err="1" smtClean="0"/>
              <a:t>seh</a:t>
            </a:r>
            <a:r>
              <a:rPr lang="en-US" dirty="0" smtClean="0"/>
              <a:t>		N – </a:t>
            </a:r>
            <a:r>
              <a:rPr lang="en-US" dirty="0" err="1" smtClean="0"/>
              <a:t>en</a:t>
            </a:r>
            <a:r>
              <a:rPr lang="en-US" dirty="0" smtClean="0"/>
              <a:t>		Y – </a:t>
            </a:r>
            <a:r>
              <a:rPr lang="en-US" dirty="0" err="1" smtClean="0"/>
              <a:t>üpsillon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 – </a:t>
            </a:r>
            <a:r>
              <a:rPr lang="en-US" dirty="0" err="1" smtClean="0"/>
              <a:t>deh</a:t>
            </a:r>
            <a:r>
              <a:rPr lang="en-US" dirty="0" smtClean="0"/>
              <a:t>		O – oh		Z – </a:t>
            </a:r>
            <a:r>
              <a:rPr lang="en-US" dirty="0" err="1" smtClean="0"/>
              <a:t>tset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 – ah		P – pay</a:t>
            </a:r>
          </a:p>
          <a:p>
            <a:pPr marL="0" indent="0">
              <a:buNone/>
            </a:pPr>
            <a:r>
              <a:rPr lang="en-US" dirty="0" smtClean="0"/>
              <a:t>F – </a:t>
            </a:r>
            <a:r>
              <a:rPr lang="en-US" dirty="0" err="1" smtClean="0"/>
              <a:t>eff</a:t>
            </a:r>
            <a:r>
              <a:rPr lang="en-US" dirty="0"/>
              <a:t>	</a:t>
            </a:r>
            <a:r>
              <a:rPr lang="en-US" dirty="0" smtClean="0"/>
              <a:t>	Q – </a:t>
            </a:r>
            <a:r>
              <a:rPr lang="en-US" dirty="0" err="1" smtClean="0"/>
              <a:t>koo</a:t>
            </a:r>
            <a:r>
              <a:rPr lang="en-US" dirty="0"/>
              <a:t>	</a:t>
            </a:r>
            <a:r>
              <a:rPr lang="en-US" dirty="0" smtClean="0"/>
              <a:t>	ä – ay</a:t>
            </a:r>
          </a:p>
          <a:p>
            <a:pPr marL="0" indent="0">
              <a:buNone/>
            </a:pPr>
            <a:r>
              <a:rPr lang="en-US" dirty="0" smtClean="0"/>
              <a:t>G – </a:t>
            </a:r>
            <a:r>
              <a:rPr lang="en-US" dirty="0" err="1" smtClean="0"/>
              <a:t>geh</a:t>
            </a:r>
            <a:r>
              <a:rPr lang="en-US" dirty="0" smtClean="0"/>
              <a:t>		R – air		ü – </a:t>
            </a:r>
            <a:r>
              <a:rPr lang="en-US" dirty="0" err="1" smtClean="0"/>
              <a:t>ooooooh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 – hah		S – </a:t>
            </a:r>
            <a:r>
              <a:rPr lang="en-US" dirty="0" err="1" smtClean="0"/>
              <a:t>es</a:t>
            </a:r>
            <a:r>
              <a:rPr lang="en-US" dirty="0" smtClean="0"/>
              <a:t>		ö – </a:t>
            </a:r>
            <a:r>
              <a:rPr lang="en-US" dirty="0" err="1" smtClean="0"/>
              <a:t>oohe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– </a:t>
            </a:r>
            <a:r>
              <a:rPr lang="en-US" dirty="0" err="1" smtClean="0"/>
              <a:t>ee</a:t>
            </a:r>
            <a:r>
              <a:rPr lang="en-US" dirty="0" smtClean="0"/>
              <a:t> 		T – </a:t>
            </a:r>
            <a:r>
              <a:rPr lang="en-US" dirty="0" err="1" smtClean="0"/>
              <a:t>teh</a:t>
            </a:r>
            <a:r>
              <a:rPr lang="en-US" dirty="0" smtClean="0"/>
              <a:t>		ß – </a:t>
            </a:r>
            <a:r>
              <a:rPr lang="en-US" dirty="0" err="1" smtClean="0"/>
              <a:t>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 – “</a:t>
            </a:r>
            <a:r>
              <a:rPr lang="en-US" dirty="0" err="1" smtClean="0"/>
              <a:t>yocht</a:t>
            </a:r>
            <a:r>
              <a:rPr lang="en-US" dirty="0" smtClean="0"/>
              <a:t>”		U – ooh (y)</a:t>
            </a:r>
          </a:p>
          <a:p>
            <a:pPr marL="0" indent="0">
              <a:buNone/>
            </a:pPr>
            <a:r>
              <a:rPr lang="en-US" dirty="0" smtClean="0"/>
              <a:t>K – </a:t>
            </a:r>
            <a:r>
              <a:rPr lang="en-US" dirty="0" err="1" smtClean="0"/>
              <a:t>kah</a:t>
            </a:r>
            <a:r>
              <a:rPr lang="en-US" dirty="0" smtClean="0"/>
              <a:t>		V – </a:t>
            </a:r>
            <a:r>
              <a:rPr lang="en-US" dirty="0" err="1" smtClean="0"/>
              <a:t>fow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178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9600" y="2286000"/>
            <a:ext cx="103632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err="1" smtClean="0"/>
              <a:t>Rindfleischetikettierungsüberwachungsaufgabengesetz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465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You spell something, (auf </a:t>
            </a:r>
            <a:r>
              <a:rPr lang="en-US" sz="6000" dirty="0" err="1" smtClean="0"/>
              <a:t>Englisch</a:t>
            </a:r>
            <a:r>
              <a:rPr lang="en-US" sz="6000" dirty="0" smtClean="0"/>
              <a:t>) the person next to you guesses what the word is</a:t>
            </a:r>
          </a:p>
          <a:p>
            <a:pPr marL="0" indent="0" algn="ctr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5628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1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Now try spelling…………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889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err="1" smtClean="0"/>
              <a:t>deinen</a:t>
            </a:r>
            <a:r>
              <a:rPr lang="en-US" sz="6000" dirty="0" smtClean="0"/>
              <a:t> </a:t>
            </a:r>
            <a:r>
              <a:rPr lang="en-US" sz="6000" dirty="0" err="1" smtClean="0"/>
              <a:t>Namen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52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den Name von </a:t>
            </a:r>
            <a:r>
              <a:rPr lang="en-US" sz="6000" dirty="0" err="1" smtClean="0"/>
              <a:t>deinem</a:t>
            </a:r>
            <a:r>
              <a:rPr lang="en-US" sz="6000" dirty="0" smtClean="0"/>
              <a:t> </a:t>
            </a:r>
            <a:r>
              <a:rPr lang="en-US" sz="6000" dirty="0" err="1" smtClean="0"/>
              <a:t>Patner</a:t>
            </a:r>
            <a:r>
              <a:rPr lang="en-US" sz="6000" dirty="0" smtClean="0"/>
              <a:t>/</a:t>
            </a:r>
            <a:r>
              <a:rPr lang="en-US" sz="6000" dirty="0" err="1" smtClean="0"/>
              <a:t>deiner</a:t>
            </a:r>
            <a:r>
              <a:rPr lang="en-US" sz="6000" dirty="0" smtClean="0"/>
              <a:t> </a:t>
            </a:r>
            <a:r>
              <a:rPr lang="en-US" sz="6000" dirty="0" err="1" smtClean="0"/>
              <a:t>Partnerin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1852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Jan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402878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Abbie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86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Phillip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2475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29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dirty="0" smtClean="0"/>
              <a:t>Jamie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383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59</Words>
  <Application>Microsoft Office PowerPoint</Application>
  <PresentationFormat>On-screen Show (4:3)</PresentationFormat>
  <Paragraphs>34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Buchstabieren!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Philomath School District 17J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T. Card</dc:creator>
  <cp:lastModifiedBy>Scott T. Card</cp:lastModifiedBy>
  <cp:revision>26</cp:revision>
  <dcterms:created xsi:type="dcterms:W3CDTF">2014-09-11T19:13:01Z</dcterms:created>
  <dcterms:modified xsi:type="dcterms:W3CDTF">2020-05-07T23:06:55Z</dcterms:modified>
</cp:coreProperties>
</file>