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E43C6-446F-4355-A874-37E44344B6AB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D772B-07C2-49A0-80A0-BFBB4DCB1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8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D772B-07C2-49A0-80A0-BFBB4DCB1B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29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0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5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6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0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73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24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6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92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62C9E-45C8-40C2-B7B2-68D07C234E0F}" type="datetimeFigureOut">
              <a:rPr lang="en-US" smtClean="0"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3E88-E004-4997-86B9-E2B9A69D3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7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Was </a:t>
            </a:r>
            <a:r>
              <a:rPr lang="en-US" dirty="0" err="1" smtClean="0"/>
              <a:t>passiert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sodahead.com/polls/000099261/polls_sad_011_3837_550012_poll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219200"/>
            <a:ext cx="4800600" cy="3593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QUEBQUFBAQFBQQFRAUFBQPEA8PFBQWFhQUFRQYHCggGBolHRQUITEhJSkrLi4uFx8zOD8sNygtLisBCgoKDg0OGhAQGiwkHyQsLCwsLCwsLCwsLCwsLCwsLCwsLCwsLCwsLCwsNywsLCwsLCwsLCwsLCwsLCwsLCwsLP/AABEIALcBEwMBIgACEQEDEQH/xAAcAAABBQEBAQAAAAAAAAAAAAAAAQIDBAUHBgj/xAA/EAABAwIEAwYEAwUHBQEAAAABAAIRAyEEEjFBBVFxBhMiYYGRBzKhsUJy0SMzUsHwFBZikqLh8SRDY4LCRP/EABgBAQEBAQEAAAAAAAAAAAAAAAABAgME/8QAIBEBAQACAgMBAQEBAAAAAAAAAAECERIhAzFBE2FRIv/aAAwDAQACEQMRAD8A7MClXGsDx/EwcmJqGwMOdmMdSDz0T6vH8dByV3yJMmHAgbQBr+qx+kb4V2NErg+C7XY4vh9epMxlhtjcaELbPaLFwD37wecNuIm4I+qXySJMK67KFyej2oxjT+9zXuCxsjXw+yj4l8RMVTAjuu8kiCw3jn4tEnklOFdcQuZ8J+Ild4mrRYDbQubLuhBstih29aR46Th+VzXZhzGivPH/AE417RErAwHa7C1RaoG6Wf4NetlrtxTCJDmkcwQQte2VhChbiWnRw9wnCoOYQSITZSygVCSUSgVCRCBUJFW4hixSpuefwiw5u2CDH4rxn/q8PQaSBnBeQYzGDDDzHl+i9EuLcc4qaVdtYSTSqUqxOpeO9aXjykSPVdmpVA4BzTLXAOB5giQVjC723nNaSJEIW2AhCECoSIQCEIQCEIQIhCEAhCEHCMDiLHKIIIgTByyYPVVncUJJbsNCdAbyTboJ81RwT2huWc34cp8USARHOLWSPwzs+YzMcvln2mYC8/12XMZWYYJDc3MS1sSAZA9brRwrPABPK0kgRfV2i8+HftBIaDpzEnlG3Tmtak61thYfKbCdbGDeApfSxNicSGmCACTci8WmDMf1dYfFapzgjnbVl58QIvz2TcficzvOZ1MedyLW9bp+OBcGkXcDeDqNQZ81J0Vo8PrgtEB17ZSYDREy07eQ09lde+LzBkWPODLtDrvpos7BvEAy67ZhxExOsk9DPVTYmoYJi9zJOh8o/q655XtvGMzvs1RzScs2JtlgzEzcbXVw42oxkZnMy3EyCRa9jf1CycDUzVbayfqRaOk6LdqsBEQIabC8g6e2nstXLSSbLguIPgXdaOYcAfMW9UcQ4g9rf2dSo0jxSC4Eje3JZ1bFtpeEaHUNM2OoN5JTK2J8BJBuLtFgPr7JN73Dpu9mu3GLp3NTvGAgFtTxAg+YvP29gve8N+JGGfatmpO5/vKZ6OF/cLieFxDQ45DccyRm5Wjz1hNqFzjFo62g6a+S7S2Vysj6T4bxmhiP3FVlTfwuBIHRX8y+a8C40vHSLmVGj5myx3nDp/qy9rwL4kYhuXv2itTmHEQys0c/4SfK0wVuZxm412CUsryGG+IGDfpVgx8pa4OnlG6vO7W4bKHNqB2a4DZcY8wNNVrcZegLl4vj3G89U0x+6panTNUGp84ny/TK4z8QXF2TDAAZZzOu43iQ3YdV46lXeczsziHE5pMgmeR3/Vcs8t9R0wx13Te0tUuFSd2lwtqGuaZ9guqfDXi4xGBp3l1H9i7yygFn+gsXM8Rj3OP4fCIa0tENsZk+v1VzsbxI4Co4sBdRe0h9Fp0cDLXNn8QBiDtup47r2ufbtQKVY3Ae0dDFgmg+XNs6m4ZKjD5sN/VbEru5FQhCBEJUIESoQgEIQgRCEiBUIQg+XMPLZAs7loCDtPqtmi4ZbHYWBkDboNNl5/Fm/h29RotDCVSW7GLWueh6ry5Trb0S9mYx01NSDM2i/mOZutbD1zEmLSZjTy5jXReexLpcCdBeOfuP9lsYcAtEciPtMeghTLqLPaviDNTMAC75omT0Wk2IE3MCZiTeLxY6eesLAr1CK2gg/wAXn6rRpVSHCLt0Fp8UeGeQtr5hW+k+tQuDRLbDW7hLja589PNYNTFuqOIYDaZiXCfTzj3VziGLysh2aBHKw5/T6KrwumBLgS4OmCQNbg2O0hST7S35GjhKeW7pzRcmx139VZxGIDR5aydSfaygqPLbiJiY5AG3VYeP4hbc3vvPp7+6xx5VrfGHYrE5qk2AFtBEbmNN/qjDvD5DvEGzcmYNoyiLaAKhQ8ToOpGgmB9fJaPD6LdNJuZGcQDvaRuvRx1HHe0GIbFQd2I3ykRG19TCuVapzNBAa51rCR1v1hWHYWoH5m5SLa7N/oHdR4mkHPHiDnNMEZotyv0+yURVMWWOtcG8f4o0gbzP1UWHrRmbcAi2UCwIM25QduSv/wBlkxUAsfCQQGk7i51680ythqoeXZCBcCo0SNfxR01vqVIplMZDSfmDgIaXi9zpPqd1scMBzVBrJEm2UtAED/X9Fhh2V0FpaHWLmgBp5S02d9PVep4f42jQlxa1zgZv8pMat0PXms5LEdLDUsQ4DOaVYFziAYLWTECdZsVDW4aBWNMVXiMph0OY7Nvzjba61uM8FFUBzLVqTZY5p+a9gfKyzcQ51XLUcHMOUsNN1nNeyfE06Qs43pb7P4nRcA1tIOBtTIv80wQTprusvE40MJaHBzm+E5TOUfiEf+l+q9LwfEGrUpt1bjKBmCMza9AlnekHZzMnlLAqFbhdLDYerTpQ6sfC6q6cxk+Jx9yrjZ6SyvNcM4jUoVziqJIe1wymfCf4munVsbfou9dj+07MdRzt8NVsNqUj8zHQDIH8JmxXFKlHvS1jLNptgOPhLWwAS42iY56A9UvBOKPwmIa/DR+zcQ8zas2PEwmPl06WXbHJzsfRIKcsLs52ko4xk0zFRo8dEn9pSduCP5raBXRk9CRCBUJEIFSFCRAIQlQCEIQfLmNoODjuI23HWDGyu0BlA+WSQLWadYgnZWcRSluYgbxE26LNo1S5xEkBp8hA5DNrqV5ZeU09FmqMa4OIkQRPhi5jUFT96GtuYjZSPoNjN9PIRqfe6ycXiXPdlZvY2i8/b9FJN9G9FxDs5DhufWFO7EBpA6CdLcjH6KU0w1sbjbU+k+igFIlwLrQJABvzBVhUmLuP/nmY6pc+SYJkwJloDjpJAGqlp4F73ZoIA9yOcbhXRwUkG5sJG0eiWyTtJN1n18UckmxIja++vqsBgzHW5uJ0svQcUysZl1OgnY7WKwnENGkki3KTuORW/EmZ/D2uc8QJ0HMEnyXoxSiMpgNEZvmE3kyTA9zqsfAu7ttgJME628o/rVSnGh5AcTpaSIk6WjquunNoVMfB/eMBHlm08+aY11OqIqZc2ocIBJ6/8qNlFps5oIkCQA0kbzGmsKrX4Gf+2TPIkHLpvuLi6z0q3UD2Wce8pnQkZnMPOJuJlTNr3NN7cpcMzXD9mHt5ggSDtFjZZdA4ikbtL2gjz+vL/dWXcVDobVYWTcPGrSND6QVNCWlxEB2SpIP4XRmAgal85jtyXp+A93Wczu3Cc40Ja75ZnK6CZnedV5bieFlocLxHiF9bgrX7GR3rZ5gzsDFvos5XcWTVe/xrBS3aDEkGWj1j5RcX/oYFZ7qveCWtywIkkwRYm3mY8lrdoj4qbnaGACIsTYxOtttx7qvXwlMUKwJDSKVQ8nNaGkkM3iZIG0rhlLj6dZqvK8Hd3WIdVDiXhpptM+EMOoAiysY6qMtiYdPNxJ8/VYdGqxlNrw5pqFsvpAiY3e0ax/upsLja+dpoNGcuJBfduW/2stf9clyk0v4s0qdPPiC9jYkUj+yNV20nV0DaeSpYAHKHFoZ3hMAhxlp5NEH677r0jMXUd+8qYfFNInIQMNWpOH8GYZXQfMLMxtL9q6o8loYBDHHK7KJsWzcee63MunOztXpUasuqYepkewhrrBhNhBBH28l6DAvxlQCcRVOtg4gysXhmMaxznOBOeGETYNG8nfVepwdKpUhmHaXnUEQCwi0kzpB3/RZ7akio/D1WjNUr1bag1CfReq7D8PrOcK7n1BSAOUEkd9IgeH+Ec+cLQ4T2TALX4s97UF8n/aafMfiPVeoAXXDx97rGWfyBCVC7OREsIQgRCVCBEJUIPn3DMBZcSOf0WTiw0nwW2F4j0XfXdnsERBw1GDt3YUf92MBb/pKFtP2YC808WrvbtfJv44nQohzBO8cyff2VUYINfb5eV5I99V3r+7mDmf7NSn8ia3szgh/+alf/AAmfdX87/p+n8cKr4MAg2gnTcHTWRyU4wpeJESIu2He+oK7a/sxgTAOGpEDTwndSHs/g7fsKcDQQQ0DSzZhPzuvac5v04MKrpymHReQ0My+sfRbFGtAkEgxqXG3uF1tvZXATP9mpTzhxP3TanZTAEQcO2OU1B/8ASZePZM9OTY3BsrNEkZxcHWT1XkMXw/u3y4ANmM9wD9ea+iWdlsC3Sg0QI+app/mVfF9j8A8EOo6/+Srb/UrhhcfplnMnz9XoyIYQ4a7yee079VnFpBtbfXz5/wA103th2QpYcZ6BjxCQRmaGzz1AXPMS6SYF5MgQbjp911jmqNxlRhlriPWx6rSpcetFRrp2IO86kFU6VMkyRIFo0J5wrjnMaQXgeLXwiDzkcv8AbVKsWqWMa8S0mdf8Ueft9VPSYH2cAZ2100+w0WZQoMLwaZtPyg2/WF67sXwcVq2R05DqQdWX++i5Zdem5/VLh2Cy56dT5SJaLOcaRmJ+/wB1U4fXNIEgmGOBABNttYPKJXaXdhsE65FTMQ0SKpbZogAAWAUVT4d4BwALakNjSpGYtJILrX1VmLNrz/BuJU8TTyvykxo68ehWd2j4RDJa9wpfjaLg05GYA6gQvYYf4dYFlQ1KffMcZs2tDRPlGi0n9lqBaWufWLXCDLmaf5FeJyc3xOEwzKIAw9KW3DgwFxt80xLvNZDK/iGZoawAgPnwF4doHC39FdNd8O8LAAqYkAWAFSnEDTWnsnN+H2EBnNWM830723OSVz/O73tvnNacmxtFxqw14JczOJIDXahzRyItB+2qz+J130wwVB8rgWnNmGWDIHlGy7BX+GGCeCHvxB5HPSBZzyxT3UJ+FGCIaDVxTgzZ1Wm6bzeafpaFvizyc67KYA4qsynnazNmcXknRo0HmV27gfC6WGZlpQXGMz7ZnkdNB5LA4b8OKGHe5+HxGKpueIs7DuDBmmGh1Ezy8U687r0OA4eaRIfVqVpaCDUFJrmkEzHdMYL21Gy1jNJcttMFKoWO+ikBXRg9CbKTMgdKWVHKJQSITJSygVCbKEC98Ed8FG8KKVlVnvgjvh5qu1PcEEvfDzR3o81WlK0ILHejzR3o5lREKIlTYtd63mUhqN5lVWXUjmpsZPaXh7K9FzC6JBvBsVwl3AzRqVGmC5p6BwvB8tdenr9A12yFzLt3w7uz3zbREjQGOfLqpaseBdRyybHXbKeYHW/9QVnY6qx1jrsdtrfyU+N4hnEAQAYgW12J9PssqoC4nQHcHy8ytB9BrmuzUnAkXi9xyK7L8JnsrZ33a6mA0gjxSuK0mO/Dfe266p8G+JDv6lJ4yvqUwZ5ln84J9lnKdkvTtDXN5/RLmb5eyqJVUWpb5eyTweXsowxRlBY8Pl7Iyt8vYKtKlDUDzRbyHsP0TThmcm/5R+iVCaDHYWn/AAj08P2UVJzQ8taLBubnqY19FMSqjf3zvyN+5UVVxHG6VOs6nUdkcA13ikNcCNjz/VY/98HFzsrGmk15bvnc1pgkGYvErH4tiGM4tVNee6NClBgkEjUN9xKhwGPYXOa1rDTq1T43MD3NaYaQDtvYLFyy9NzGPf4XH941rsrml4kNd8wB0n+t1ZLstjLqhEhjRJjYnYDzJA81QwFaGOe4SKbS4QZzWNv65rTwtLI2D85u538TouemwGwAC7xyqF2JN5o1IGpBpvLf/Vry4+gKdRrBzQ5plp92uFi08iDYjYqwXKhiW5Hte2wqHu6m4dbwPj+KwbPJwmcogLZKYaiysXxZrHOa4wWmP0VR3HGnQgrjfJpuYt/vkLzB4z0Qp+pwesfooVK/RJkXSsmM1UjtEwC6e7RBEUrNU4MSRB9FA92ighTOTWMslDWJ7kmWCErlYK2yxOOcNbWpvY4SHNI91u02SFFWpLNV81cW4U+hUfScNHWN7jaOYUp7POIkHUCBeQeR811HtxwIVIeLObvzHmvGUyQTLjIGUi3ivYiOV/8AhLlpZNvNUODvZckBx0F+ivcExNfC4llWmQ4tdcOkB/MeRN7rSxZBMt1ADoIAsfI6af8ACzqwIFtRzM/X3/rSb2un0ThcQKjGvGjgD0nZSyvIfDLGPqYXLUcHFjjB08B2PRevcIjqku4zZqrAUL9VKow2ZWqhoU6iLYUgSBnfAWJR37eYVTFUiTYTCjpUDIkGFNrpot0VNp/bH8o+6uqk398fyfzSjz/GOyrMViXVaz3Boa1jGMgGIlxeXSDeIgDTfbzGF7MYmi/KxhcxtVxBIGUsL5BzTa0fVdJb8x6/yTyFeEq8rGPw27KtMHxlpLWuizwCNesLcw+ID2hzSSHCbiCOYPIgyCNiCsjGYRweKlOzxrycEjMR4pa4UnOvUpv8VNzrXAtBN7g9Q7bePXTNbkqni6mZ9NgN83eOGmVjJIPq7L9eRUHfVDvQZycHOrH0ZDfuVJSogcyTd1R0Z3nTlYa2AAuqiw0TfndDqQOoB6gFK1OlBXOEZ/Az/KP0Qp5SqaipXaJwCa7ROCgjPzHonO0TfxFK7RQOZoEx3zeiczQJp19ECuRT0Q5FPRAj9QhyH6hBQR0dPVFQJaOiH7IMnimHDgZC5T2h4S4PlphomSAJidfqV2TEskLyuK4eKjHg65iR1/RZyiyuN4njLQTluRI+WL9fayx63EqhOsbeYHkV6TtHwRtB8u8Icfl+hk+tiqNLhTC0PBJ2gRrfyISWaW7eh+D/AB19PGCk9x7uu0tgm3eC7SPYj1XdKp+XqvnTA08lSm8SHUnNqAgAOOVwPLyX0FQxIqMpPbpUAeOjhKbLF9JT36pQkp79VayWolTamycgazUpamiSnqUtTRAKoz9678n8wraqU/3rvyj7pVFP5ndf5BTEKAHxO6/yCmBW4hjwo+7lSuKQIEZSA0H0hSgJAnBUCaSnFNIRCShCEFl+icE12iUaLKo/xFOdok/EUrtFIFboE06+ic3QJp+b0QK5JT0SuSU9FQO1CCkdqErlAylolfskpaJX6hBHVCyW0rO/MVsPVKmyx6lB4LtrwHv2F4EuYDA2PkQOg9ly5uJLJp5sp3FiARzBP6L6BxVGQRsbLh/bjh/c4pwDSM95NwTaSD66LM9tb6Uy2oSJIFtWEtkHku1dhOId7hKUmXUnOpHyi7foQuFPpgtnQnk/UfbRdM+D9ZoFSm1rm3ZUOb8RIIsd9PsorrDUlPfqhqKe/VarAqbJyZU26p6QJT1KWpom0t+qWponwKq9IeNx8gpyoqWrkqqs+J3VSgqE/M78ykBW4hSUrSmFK1BME5MCcqhQUpTQnIEhCEIJn6Jw0TX6JQsqZ+Ipzk38RTn6KBW6BNPzeiVugTT83ogVyKeiHJKeioHahK5I7UIcoG0tErtQkpaJXahAj1XpCx6qw5Q0hb1QVa7FyH4wYaKlFwFnNcCfOQux1WrmXxmofsKTx+Gpl92n9FPque4ejmYM2kb2gbr2vwsOXElrS/KGmWOuzUQWk6+68dwtodSbe9wTquhfD9mWqOkdNDZc7l3pvXTqbClZv1TKZTqe/VdK5lqbdU5MqbJ6QJT3S1NE2nulqaK/Aqjpau6qRRUtXdVKqmfmd+YqQKL8TvzFTBbiEKQFKU0IJ2p4UTCpAgVKhIqhUqSUIJX6JwTX6JwWVM/EUr9E38RTn6KBW6BNPzeic3QJp+b0QK9JT0Q5FPRAjtQlckdqErkDaWiHahJS0Su1CAcoqOnqpXKOlp6oI6oXP/i9hi7CNI0bVaT0LXNH1IXQqix+0HDRiaFWi6wqsLQ7+F34XehgqK4H2col7iySAPMiy932Txzadem2Z8WQm9ybAz7rwD6FfD1XUHS14dlNrxOoPIjdey4Vh2ith2Mu8ua7zDRa/vC55zvbpj6dopp1PfqmU0+nv1XSuQqbJ6ZU2TlQU9+qKiSnv1S1FAOP3TKP4uqeUyjv1U+qpt1d+Y/dTBRM1d+Z33UwXSIQhNhSQiEDWqVqaAnBVCpEqEAhCEEz9EoQhZUwfMUr9EIUDm6BMPzeiRCBztElPRCECHX0SuQhA2loh2oSoUUOTKWnqhCqG1NlWrBCFBiY/gVDEwarJe0nLUHhe3od+hUPCOzNHDVO8ZnfUdbPUIcWgbNAAAFz7pELOmtvVU0+nv1QharIqbdU9CEgSlv1RUSoT4BR0d+qEJVU2m5/Mfup2lCFuIcEqEIFShCFUKlQhAiEIRX/2Q=="/>
          <p:cNvSpPr>
            <a:spLocks noChangeAspect="1" noChangeArrowheads="1"/>
          </p:cNvSpPr>
          <p:nvPr/>
        </p:nvSpPr>
        <p:spPr bwMode="auto">
          <a:xfrm>
            <a:off x="155575" y="-1455738"/>
            <a:ext cx="45529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SEhQUEBQUFBAQFBQQFRAUFBQPEA8PFBQWFhQUFRQYHCggGBolHRQUITEhJSkrLi4uFx8zOD8sNygtLisBCgoKDg0OGhAQGiwkHyQsLCwsLCwsLCwsLCwsLCwsLCwsLCwsLCwsLCwsNywsLCwsLCwsLCwsLCwsLCwsLCwsLP/AABEIALcBEwMBIgACEQEDEQH/xAAcAAABBQEBAQAAAAAAAAAAAAAAAQIDBAUHBgj/xAA/EAABAwIEAwYEAwUHBQEAAAABAAIRAyEEEjFBBVFxBhMiYYGRBzKhsUJy0SMzUsHwFBZikqLh8SRDY4LCRP/EABgBAQEBAQEAAAAAAAAAAAAAAAABAgME/8QAIBEBAQACAgMBAQEBAAAAAAAAAAECERIhAzFBE2FRIv/aAAwDAQACEQMRAD8A7MClXGsDx/EwcmJqGwMOdmMdSDz0T6vH8dByV3yJMmHAgbQBr+qx+kb4V2NErg+C7XY4vh9epMxlhtjcaELbPaLFwD37wecNuIm4I+qXySJMK67KFyej2oxjT+9zXuCxsjXw+yj4l8RMVTAjuu8kiCw3jn4tEnklOFdcQuZ8J+Ild4mrRYDbQubLuhBstih29aR46Th+VzXZhzGivPH/AE417RErAwHa7C1RaoG6Wf4NetlrtxTCJDmkcwQQte2VhChbiWnRw9wnCoOYQSITZSygVCSUSgVCRCBUJFW4hixSpuefwiw5u2CDH4rxn/q8PQaSBnBeQYzGDDDzHl+i9EuLcc4qaVdtYSTSqUqxOpeO9aXjykSPVdmpVA4BzTLXAOB5giQVjC723nNaSJEIW2AhCECoSIQCEIQCEIQIhCEAhCEHCMDiLHKIIIgTByyYPVVncUJJbsNCdAbyTboJ81RwT2huWc34cp8USARHOLWSPwzs+YzMcvln2mYC8/12XMZWYYJDc3MS1sSAZA9brRwrPABPK0kgRfV2i8+HftBIaDpzEnlG3Tmtak61thYfKbCdbGDeApfSxNicSGmCACTci8WmDMf1dYfFapzgjnbVl58QIvz2TcficzvOZ1MedyLW9bp+OBcGkXcDeDqNQZ81J0Vo8PrgtEB17ZSYDREy07eQ09lde+LzBkWPODLtDrvpos7BvEAy67ZhxExOsk9DPVTYmoYJi9zJOh8o/q655XtvGMzvs1RzScs2JtlgzEzcbXVw42oxkZnMy3EyCRa9jf1CycDUzVbayfqRaOk6LdqsBEQIabC8g6e2nstXLSSbLguIPgXdaOYcAfMW9UcQ4g9rf2dSo0jxSC4Eje3JZ1bFtpeEaHUNM2OoN5JTK2J8BJBuLtFgPr7JN73Dpu9mu3GLp3NTvGAgFtTxAg+YvP29gve8N+JGGfatmpO5/vKZ6OF/cLieFxDQ45DccyRm5Wjz1hNqFzjFo62g6a+S7S2Vysj6T4bxmhiP3FVlTfwuBIHRX8y+a8C40vHSLmVGj5myx3nDp/qy9rwL4kYhuXv2itTmHEQys0c/4SfK0wVuZxm412CUsryGG+IGDfpVgx8pa4OnlG6vO7W4bKHNqB2a4DZcY8wNNVrcZegLl4vj3G89U0x+6panTNUGp84ny/TK4z8QXF2TDAAZZzOu43iQ3YdV46lXeczsziHE5pMgmeR3/Vcs8t9R0wx13Te0tUuFSd2lwtqGuaZ9guqfDXi4xGBp3l1H9i7yygFn+gsXM8Rj3OP4fCIa0tENsZk+v1VzsbxI4Co4sBdRe0h9Fp0cDLXNn8QBiDtup47r2ufbtQKVY3Ae0dDFgmg+XNs6m4ZKjD5sN/VbEru5FQhCBEJUIESoQgEIQgRCEiBUIQg+XMPLZAs7loCDtPqtmi4ZbHYWBkDboNNl5/Fm/h29RotDCVSW7GLWueh6ry5Trb0S9mYx01NSDM2i/mOZutbD1zEmLSZjTy5jXReexLpcCdBeOfuP9lsYcAtEciPtMeghTLqLPaviDNTMAC75omT0Wk2IE3MCZiTeLxY6eesLAr1CK2gg/wAXn6rRpVSHCLt0Fp8UeGeQtr5hW+k+tQuDRLbDW7hLja589PNYNTFuqOIYDaZiXCfTzj3VziGLysh2aBHKw5/T6KrwumBLgS4OmCQNbg2O0hST7S35GjhKeW7pzRcmx139VZxGIDR5aydSfaygqPLbiJiY5AG3VYeP4hbc3vvPp7+6xx5VrfGHYrE5qk2AFtBEbmNN/qjDvD5DvEGzcmYNoyiLaAKhQ8ToOpGgmB9fJaPD6LdNJuZGcQDvaRuvRx1HHe0GIbFQd2I3ykRG19TCuVapzNBAa51rCR1v1hWHYWoH5m5SLa7N/oHdR4mkHPHiDnNMEZotyv0+yURVMWWOtcG8f4o0gbzP1UWHrRmbcAi2UCwIM25QduSv/wBlkxUAsfCQQGk7i51680ythqoeXZCBcCo0SNfxR01vqVIplMZDSfmDgIaXi9zpPqd1scMBzVBrJEm2UtAED/X9Fhh2V0FpaHWLmgBp5S02d9PVep4f42jQlxa1zgZv8pMat0PXms5LEdLDUsQ4DOaVYFziAYLWTECdZsVDW4aBWNMVXiMph0OY7Nvzjba61uM8FFUBzLVqTZY5p+a9gfKyzcQ51XLUcHMOUsNN1nNeyfE06Qs43pb7P4nRcA1tIOBtTIv80wQTprusvE40MJaHBzm+E5TOUfiEf+l+q9LwfEGrUpt1bjKBmCMza9AlnekHZzMnlLAqFbhdLDYerTpQ6sfC6q6cxk+Jx9yrjZ6SyvNcM4jUoVziqJIe1wymfCf4munVsbfou9dj+07MdRzt8NVsNqUj8zHQDIH8JmxXFKlHvS1jLNptgOPhLWwAS42iY56A9UvBOKPwmIa/DR+zcQ8zas2PEwmPl06WXbHJzsfRIKcsLs52ko4xk0zFRo8dEn9pSduCP5raBXRk9CRCBUJEIFSFCRAIQlQCEIQfLmNoODjuI23HWDGyu0BlA+WSQLWadYgnZWcRSluYgbxE26LNo1S5xEkBp8hA5DNrqV5ZeU09FmqMa4OIkQRPhi5jUFT96GtuYjZSPoNjN9PIRqfe6ycXiXPdlZvY2i8/b9FJN9G9FxDs5DhufWFO7EBpA6CdLcjH6KU0w1sbjbU+k+igFIlwLrQJABvzBVhUmLuP/nmY6pc+SYJkwJloDjpJAGqlp4F73ZoIA9yOcbhXRwUkG5sJG0eiWyTtJN1n18UckmxIja++vqsBgzHW5uJ0svQcUysZl1OgnY7WKwnENGkki3KTuORW/EmZ/D2uc8QJ0HMEnyXoxSiMpgNEZvmE3kyTA9zqsfAu7ttgJME628o/rVSnGh5AcTpaSIk6WjquunNoVMfB/eMBHlm08+aY11OqIqZc2ocIBJ6/8qNlFps5oIkCQA0kbzGmsKrX4Gf+2TPIkHLpvuLi6z0q3UD2Wce8pnQkZnMPOJuJlTNr3NN7cpcMzXD9mHt5ggSDtFjZZdA4ikbtL2gjz+vL/dWXcVDobVYWTcPGrSND6QVNCWlxEB2SpIP4XRmAgal85jtyXp+A93Wczu3Cc40Ja75ZnK6CZnedV5bieFlocLxHiF9bgrX7GR3rZ5gzsDFvos5XcWTVe/xrBS3aDEkGWj1j5RcX/oYFZ7qveCWtywIkkwRYm3mY8lrdoj4qbnaGACIsTYxOtttx7qvXwlMUKwJDSKVQ8nNaGkkM3iZIG0rhlLj6dZqvK8Hd3WIdVDiXhpptM+EMOoAiysY6qMtiYdPNxJ8/VYdGqxlNrw5pqFsvpAiY3e0ax/upsLja+dpoNGcuJBfduW/2stf9clyk0v4s0qdPPiC9jYkUj+yNV20nV0DaeSpYAHKHFoZ3hMAhxlp5NEH677r0jMXUd+8qYfFNInIQMNWpOH8GYZXQfMLMxtL9q6o8loYBDHHK7KJsWzcee63MunOztXpUasuqYepkewhrrBhNhBBH28l6DAvxlQCcRVOtg4gysXhmMaxznOBOeGETYNG8nfVepwdKpUhmHaXnUEQCwi0kzpB3/RZ7akio/D1WjNUr1bag1CfReq7D8PrOcK7n1BSAOUEkd9IgeH+Ec+cLQ4T2TALX4s97UF8n/aafMfiPVeoAXXDx97rGWfyBCVC7OREsIQgRCVCBEJUIPn3DMBZcSOf0WTiw0nwW2F4j0XfXdnsERBw1GDt3YUf92MBb/pKFtP2YC808WrvbtfJv44nQohzBO8cyff2VUYINfb5eV5I99V3r+7mDmf7NSn8ia3szgh/+alf/AAmfdX87/p+n8cKr4MAg2gnTcHTWRyU4wpeJESIu2He+oK7a/sxgTAOGpEDTwndSHs/g7fsKcDQQQ0DSzZhPzuvac5v04MKrpymHReQ0My+sfRbFGtAkEgxqXG3uF1tvZXATP9mpTzhxP3TanZTAEQcO2OU1B/8ASZePZM9OTY3BsrNEkZxcHWT1XkMXw/u3y4ANmM9wD9ea+iWdlsC3Sg0QI+app/mVfF9j8A8EOo6/+Srb/UrhhcfplnMnz9XoyIYQ4a7yee079VnFpBtbfXz5/wA103th2QpYcZ6BjxCQRmaGzz1AXPMS6SYF5MgQbjp911jmqNxlRhlriPWx6rSpcetFRrp2IO86kFU6VMkyRIFo0J5wrjnMaQXgeLXwiDzkcv8AbVKsWqWMa8S0mdf8Ueft9VPSYH2cAZ2100+w0WZQoMLwaZtPyg2/WF67sXwcVq2R05DqQdWX++i5Zdem5/VLh2Cy56dT5SJaLOcaRmJ+/wB1U4fXNIEgmGOBABNttYPKJXaXdhsE65FTMQ0SKpbZogAAWAUVT4d4BwALakNjSpGYtJILrX1VmLNrz/BuJU8TTyvykxo68ehWd2j4RDJa9wpfjaLg05GYA6gQvYYf4dYFlQ1KffMcZs2tDRPlGi0n9lqBaWufWLXCDLmaf5FeJyc3xOEwzKIAw9KW3DgwFxt80xLvNZDK/iGZoawAgPnwF4doHC39FdNd8O8LAAqYkAWAFSnEDTWnsnN+H2EBnNWM830723OSVz/O73tvnNacmxtFxqw14JczOJIDXahzRyItB+2qz+J130wwVB8rgWnNmGWDIHlGy7BX+GGCeCHvxB5HPSBZzyxT3UJ+FGCIaDVxTgzZ1Wm6bzeafpaFvizyc67KYA4qsynnazNmcXknRo0HmV27gfC6WGZlpQXGMz7ZnkdNB5LA4b8OKGHe5+HxGKpueIs7DuDBmmGh1Ezy8U687r0OA4eaRIfVqVpaCDUFJrmkEzHdMYL21Gy1jNJcttMFKoWO+ikBXRg9CbKTMgdKWVHKJQSITJSygVCbKEC98Ed8FG8KKVlVnvgjvh5qu1PcEEvfDzR3o81WlK0ILHejzR3o5lREKIlTYtd63mUhqN5lVWXUjmpsZPaXh7K9FzC6JBvBsVwl3AzRqVGmC5p6BwvB8tdenr9A12yFzLt3w7uz3zbREjQGOfLqpaseBdRyybHXbKeYHW/9QVnY6qx1jrsdtrfyU+N4hnEAQAYgW12J9PssqoC4nQHcHy8ytB9BrmuzUnAkXi9xyK7L8JnsrZ33a6mA0gjxSuK0mO/Dfe266p8G+JDv6lJ4yvqUwZ5ln84J9lnKdkvTtDXN5/RLmb5eyqJVUWpb5eyTweXsowxRlBY8Pl7Iyt8vYKtKlDUDzRbyHsP0TThmcm/5R+iVCaDHYWn/AAj08P2UVJzQ8taLBubnqY19FMSqjf3zvyN+5UVVxHG6VOs6nUdkcA13ikNcCNjz/VY/98HFzsrGmk15bvnc1pgkGYvErH4tiGM4tVNee6NClBgkEjUN9xKhwGPYXOa1rDTq1T43MD3NaYaQDtvYLFyy9NzGPf4XH941rsrml4kNd8wB0n+t1ZLstjLqhEhjRJjYnYDzJA81QwFaGOe4SKbS4QZzWNv65rTwtLI2D85u538TouemwGwAC7xyqF2JN5o1IGpBpvLf/Vry4+gKdRrBzQ5plp92uFi08iDYjYqwXKhiW5Hte2wqHu6m4dbwPj+KwbPJwmcogLZKYaiysXxZrHOa4wWmP0VR3HGnQgrjfJpuYt/vkLzB4z0Qp+pwesfooVK/RJkXSsmM1UjtEwC6e7RBEUrNU4MSRB9FA92ighTOTWMslDWJ7kmWCErlYK2yxOOcNbWpvY4SHNI91u02SFFWpLNV81cW4U+hUfScNHWN7jaOYUp7POIkHUCBeQeR811HtxwIVIeLObvzHmvGUyQTLjIGUi3ivYiOV/8AhLlpZNvNUODvZckBx0F+ivcExNfC4llWmQ4tdcOkB/MeRN7rSxZBMt1ADoIAsfI6af8ACzqwIFtRzM/X3/rSb2un0ThcQKjGvGjgD0nZSyvIfDLGPqYXLUcHFjjB08B2PRevcIjqku4zZqrAUL9VKow2ZWqhoU6iLYUgSBnfAWJR37eYVTFUiTYTCjpUDIkGFNrpot0VNp/bH8o+6uqk398fyfzSjz/GOyrMViXVaz3Boa1jGMgGIlxeXSDeIgDTfbzGF7MYmi/KxhcxtVxBIGUsL5BzTa0fVdJb8x6/yTyFeEq8rGPw27KtMHxlpLWuizwCNesLcw+ID2hzSSHCbiCOYPIgyCNiCsjGYRweKlOzxrycEjMR4pa4UnOvUpv8VNzrXAtBN7g9Q7bePXTNbkqni6mZ9NgN83eOGmVjJIPq7L9eRUHfVDvQZycHOrH0ZDfuVJSogcyTd1R0Z3nTlYa2AAuqiw0TfndDqQOoB6gFK1OlBXOEZ/Az/KP0Qp5SqaipXaJwCa7ROCgjPzHonO0TfxFK7RQOZoEx3zeiczQJp19ECuRT0Q5FPRAj9QhyH6hBQR0dPVFQJaOiH7IMnimHDgZC5T2h4S4PlphomSAJidfqV2TEskLyuK4eKjHg65iR1/RZyiyuN4njLQTluRI+WL9fayx63EqhOsbeYHkV6TtHwRtB8u8Icfl+hk+tiqNLhTC0PBJ2gRrfyISWaW7eh+D/AB19PGCk9x7uu0tgm3eC7SPYj1XdKp+XqvnTA08lSm8SHUnNqAgAOOVwPLyX0FQxIqMpPbpUAeOjhKbLF9JT36pQkp79VayWolTamycgazUpamiSnqUtTRAKoz9678n8wraqU/3rvyj7pVFP5ndf5BTEKAHxO6/yCmBW4hjwo+7lSuKQIEZSA0H0hSgJAnBUCaSnFNIRCShCEFl+icE12iUaLKo/xFOdok/EUrtFIFboE06+ic3QJp+b0QK5JT0SuSU9FQO1CCkdqErlAylolfskpaJX6hBHVCyW0rO/MVsPVKmyx6lB4LtrwHv2F4EuYDA2PkQOg9ly5uJLJp5sp3FiARzBP6L6BxVGQRsbLh/bjh/c4pwDSM95NwTaSD66LM9tb6Uy2oSJIFtWEtkHku1dhOId7hKUmXUnOpHyi7foQuFPpgtnQnk/UfbRdM+D9ZoFSm1rm3ZUOb8RIIsd9PsorrDUlPfqhqKe/VarAqbJyZU26p6QJT1KWpom0t+qWponwKq9IeNx8gpyoqWrkqqs+J3VSgqE/M78ykBW4hSUrSmFK1BME5MCcqhQUpTQnIEhCEIJn6Jw0TX6JQsqZ+Ipzk38RTn6KBW6BNPzeiVugTT83ogVyKeiHJKeioHahK5I7UIcoG0tErtQkpaJXahAj1XpCx6qw5Q0hb1QVa7FyH4wYaKlFwFnNcCfOQux1WrmXxmofsKTx+Gpl92n9FPque4ejmYM2kb2gbr2vwsOXElrS/KGmWOuzUQWk6+68dwtodSbe9wTquhfD9mWqOkdNDZc7l3pvXTqbClZv1TKZTqe/VdK5lqbdU5MqbJ6QJT3S1NE2nulqaK/Aqjpau6qRRUtXdVKqmfmd+YqQKL8TvzFTBbiEKQFKU0IJ2p4UTCpAgVKhIqhUqSUIJX6JwTX6JwWVM/EUr9E38RTn6KBW6BNPzeic3QJp+b0QK9JT0Q5FPRAjtQlckdqErkDaWiHahJS0Su1CAcoqOnqpXKOlp6oI6oXP/i9hi7CNI0bVaT0LXNH1IXQqix+0HDRiaFWi6wqsLQ7+F34XehgqK4H2col7iySAPMiy932Txzadem2Z8WQm9ybAz7rwD6FfD1XUHS14dlNrxOoPIjdey4Vh2ith2Mu8ua7zDRa/vC55zvbpj6dopp1PfqmU0+nv1XSuQqbJ6ZU2TlQU9+qKiSnv1S1FAOP3TKP4uqeUyjv1U+qpt1d+Y/dTBRM1d+Z33UwXSIQhNhSQiEDWqVqaAnBVCpEqEAhCEEz9EoQhZUwfMUr9EIUDm6BMPzeiRCBztElPRCECHX0SuQhA2loh2oSoUUOTKWnqhCqG1NlWrBCFBiY/gVDEwarJe0nLUHhe3od+hUPCOzNHDVO8ZnfUdbPUIcWgbNAAAFz7pELOmtvVU0+nv1QharIqbdU9CEgSlv1RUSoT4BR0d+qEJVU2m5/Mfup2lCFuIcEqEIFShCFUKlQhAiEIRX/2Q=="/>
          <p:cNvSpPr>
            <a:spLocks noChangeAspect="1" noChangeArrowheads="1"/>
          </p:cNvSpPr>
          <p:nvPr/>
        </p:nvSpPr>
        <p:spPr bwMode="auto">
          <a:xfrm>
            <a:off x="307975" y="-1303338"/>
            <a:ext cx="45529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/</a:t>
            </a:r>
            <a:r>
              <a:rPr lang="en-US" sz="4000" dirty="0" err="1" smtClean="0"/>
              <a:t>sie</a:t>
            </a:r>
            <a:r>
              <a:rPr lang="en-US" sz="4000" dirty="0" smtClean="0"/>
              <a:t> </a:t>
            </a:r>
            <a:r>
              <a:rPr lang="en-US" sz="4000" dirty="0" err="1" smtClean="0"/>
              <a:t>fühlt</a:t>
            </a:r>
            <a:r>
              <a:rPr lang="en-US" sz="4000" dirty="0" smtClean="0"/>
              <a:t> sich </a:t>
            </a:r>
            <a:r>
              <a:rPr lang="en-US" sz="4000" dirty="0" err="1" smtClean="0"/>
              <a:t>nicht</a:t>
            </a:r>
            <a:r>
              <a:rPr lang="en-US" sz="4000" dirty="0" smtClean="0"/>
              <a:t> gut</a:t>
            </a:r>
          </a:p>
        </p:txBody>
      </p:sp>
    </p:spTree>
    <p:extLst>
      <p:ext uri="{BB962C8B-B14F-4D97-AF65-F5344CB8AC3E}">
        <p14:creationId xmlns:p14="http://schemas.microsoft.com/office/powerpoint/2010/main" val="277503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secretmumsbusiness.net.au/wp-content/uploads/2014/05/show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28600"/>
            <a:ext cx="5105400" cy="537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Sie</a:t>
            </a:r>
            <a:r>
              <a:rPr lang="en-US" sz="4000" dirty="0" smtClean="0"/>
              <a:t>/</a:t>
            </a:r>
            <a:r>
              <a:rPr lang="en-US" sz="4000" dirty="0" err="1" smtClean="0"/>
              <a:t>er</a:t>
            </a:r>
            <a:r>
              <a:rPr lang="en-US" sz="4000" dirty="0" smtClean="0"/>
              <a:t>/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dirty="0" err="1" smtClean="0"/>
              <a:t>duscht</a:t>
            </a:r>
            <a:r>
              <a:rPr lang="en-US" sz="4000" dirty="0" smtClean="0"/>
              <a:t> sich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7410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.hswstatic.com/gif/damage-face-shave-200x3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429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56388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rasiert</a:t>
            </a:r>
            <a:r>
              <a:rPr lang="en-US" sz="4000" dirty="0" smtClean="0"/>
              <a:t> sich/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rasiert</a:t>
            </a:r>
            <a:r>
              <a:rPr lang="en-US" sz="4000" dirty="0" smtClean="0"/>
              <a:t> sich das </a:t>
            </a:r>
            <a:r>
              <a:rPr lang="en-US" sz="4000" dirty="0" err="1" smtClean="0"/>
              <a:t>Gesicht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674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swimcyclerun2012.files.wordpress.com/2012/08/knee-pa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2723166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hat sich das </a:t>
            </a:r>
            <a:r>
              <a:rPr lang="en-US" sz="4000" dirty="0" err="1" smtClean="0"/>
              <a:t>Bein</a:t>
            </a:r>
            <a:r>
              <a:rPr lang="en-US" sz="4000" dirty="0" smtClean="0"/>
              <a:t> </a:t>
            </a:r>
            <a:r>
              <a:rPr lang="en-US" sz="4000" dirty="0" err="1" smtClean="0"/>
              <a:t>verletzt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4949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images.clipartpanda.com/putting-on-clothes-clipart-get-dressed-blank.svg"/>
          <p:cNvSpPr>
            <a:spLocks noChangeAspect="1" noChangeArrowheads="1"/>
          </p:cNvSpPr>
          <p:nvPr/>
        </p:nvSpPr>
        <p:spPr bwMode="auto">
          <a:xfrm>
            <a:off x="155575" y="-1798638"/>
            <a:ext cx="28956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images.clipartpanda.com/putting-on-clothes-clipart-get-dressed-blank.svg"/>
          <p:cNvSpPr>
            <a:spLocks noChangeAspect="1" noChangeArrowheads="1"/>
          </p:cNvSpPr>
          <p:nvPr/>
        </p:nvSpPr>
        <p:spPr bwMode="auto">
          <a:xfrm>
            <a:off x="307975" y="-1646238"/>
            <a:ext cx="28956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://images.clipartpanda.com/putting-on-clothes-clipart-get-dressed-blank.svg"/>
          <p:cNvSpPr>
            <a:spLocks noChangeAspect="1" noChangeArrowheads="1"/>
          </p:cNvSpPr>
          <p:nvPr/>
        </p:nvSpPr>
        <p:spPr bwMode="auto">
          <a:xfrm>
            <a:off x="460375" y="-1493838"/>
            <a:ext cx="28956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20" name="Picture 8" descr="http://celebbabylaundry.com/wp-content/uploads/2013/12/child-getting-dressed-e13873729886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14374"/>
            <a:ext cx="6629400" cy="388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zieht</a:t>
            </a:r>
            <a:r>
              <a:rPr lang="en-US" sz="4000" dirty="0" smtClean="0"/>
              <a:t> sich 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556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umptybumptykids.com/wp-content/uploads/2013/04/brushingteeth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73480"/>
            <a:ext cx="7010400" cy="4389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Sie</a:t>
            </a:r>
            <a:r>
              <a:rPr lang="en-US" sz="4000" dirty="0" smtClean="0"/>
              <a:t> </a:t>
            </a:r>
            <a:r>
              <a:rPr lang="en-US" sz="4000" dirty="0" err="1" smtClean="0"/>
              <a:t>putzt</a:t>
            </a:r>
            <a:r>
              <a:rPr lang="en-US" sz="4000" dirty="0" smtClean="0"/>
              <a:t> sich die </a:t>
            </a:r>
            <a:r>
              <a:rPr lang="en-US" sz="4000" dirty="0" err="1" smtClean="0"/>
              <a:t>Zähne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6912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vectorstock.com/i/composite/16,86/man-with-a-broken-leg-vector-15016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85800"/>
            <a:ext cx="4800600" cy="505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hat sich das </a:t>
            </a:r>
            <a:r>
              <a:rPr lang="en-US" sz="4000" dirty="0" err="1" smtClean="0"/>
              <a:t>Bein</a:t>
            </a:r>
            <a:r>
              <a:rPr lang="en-US" sz="4000" dirty="0" smtClean="0"/>
              <a:t> </a:t>
            </a:r>
            <a:r>
              <a:rPr lang="en-US" sz="4000" dirty="0" err="1" smtClean="0"/>
              <a:t>gebrochen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76200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bricht</a:t>
            </a:r>
            <a:r>
              <a:rPr lang="en-US" sz="4000" dirty="0" smtClean="0"/>
              <a:t> </a:t>
            </a:r>
            <a:r>
              <a:rPr lang="en-US" sz="4000" dirty="0" err="1" smtClean="0"/>
              <a:t>sich</a:t>
            </a:r>
            <a:r>
              <a:rPr lang="en-US" sz="4000" dirty="0" smtClean="0"/>
              <a:t> das </a:t>
            </a:r>
            <a:r>
              <a:rPr lang="en-US" sz="4000" dirty="0" err="1" smtClean="0"/>
              <a:t>Bein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photo GingerCa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8600"/>
            <a:ext cx="4724400" cy="558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58453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sieht</a:t>
            </a:r>
            <a:r>
              <a:rPr lang="en-US" sz="4000" dirty="0" smtClean="0"/>
              <a:t> sich (</a:t>
            </a:r>
            <a:r>
              <a:rPr lang="en-US" sz="4000" dirty="0" err="1" smtClean="0"/>
              <a:t>im</a:t>
            </a:r>
            <a:r>
              <a:rPr lang="en-US" sz="4000" dirty="0" smtClean="0"/>
              <a:t> Spiegel)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3.bp.blogspot.com/_VAc0_gKvVQU/TEU5dXCmc4I/AAAAAAAABR4/LPyj3Mq0qGI/s1600/cut+fing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419850" cy="60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86200" y="11430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schneidet</a:t>
            </a:r>
            <a:r>
              <a:rPr lang="en-US" sz="4000" dirty="0" smtClean="0"/>
              <a:t> </a:t>
            </a:r>
            <a:r>
              <a:rPr lang="en-US" sz="4000" dirty="0" err="1" smtClean="0"/>
              <a:t>sich</a:t>
            </a:r>
            <a:r>
              <a:rPr lang="en-US" sz="4000" dirty="0" smtClean="0"/>
              <a:t> </a:t>
            </a:r>
            <a:endParaRPr lang="en-US" sz="4000" dirty="0" smtClean="0"/>
          </a:p>
          <a:p>
            <a:pPr algn="ctr"/>
            <a:r>
              <a:rPr lang="en-US" sz="4000" dirty="0" smtClean="0"/>
              <a:t>den </a:t>
            </a:r>
            <a:r>
              <a:rPr lang="en-US" sz="4000" dirty="0" smtClean="0"/>
              <a:t>Finger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948418" y="5845314"/>
            <a:ext cx="7281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smtClean="0"/>
              <a:t>hat </a:t>
            </a:r>
            <a:r>
              <a:rPr lang="en-US" sz="4000" dirty="0" smtClean="0"/>
              <a:t>sich den </a:t>
            </a:r>
            <a:r>
              <a:rPr lang="en-US" sz="4000" dirty="0" smtClean="0"/>
              <a:t>Finger </a:t>
            </a:r>
            <a:r>
              <a:rPr lang="en-US" sz="4000" dirty="0" err="1" smtClean="0"/>
              <a:t>geschnitten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tic.guim.co.uk/sys-images/Guardian/About/General/2010/8/30/1283184250940/sprained-ankle-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1595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152400"/>
            <a:ext cx="7654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/</a:t>
            </a:r>
            <a:r>
              <a:rPr lang="en-US" sz="4000" dirty="0" err="1" smtClean="0"/>
              <a:t>sie</a:t>
            </a:r>
            <a:r>
              <a:rPr lang="en-US" sz="4000" dirty="0" smtClean="0"/>
              <a:t> </a:t>
            </a:r>
            <a:r>
              <a:rPr lang="en-US" sz="4000" dirty="0" err="1" smtClean="0"/>
              <a:t>verstaucht</a:t>
            </a:r>
            <a:r>
              <a:rPr lang="en-US" sz="4000" dirty="0" smtClean="0"/>
              <a:t> </a:t>
            </a:r>
            <a:r>
              <a:rPr lang="en-US" sz="4000" dirty="0" err="1" smtClean="0"/>
              <a:t>sich</a:t>
            </a:r>
            <a:r>
              <a:rPr lang="en-US" sz="4000" dirty="0" smtClean="0"/>
              <a:t> den </a:t>
            </a:r>
            <a:r>
              <a:rPr lang="en-US" sz="4000" dirty="0" err="1" smtClean="0"/>
              <a:t>Knöchel</a:t>
            </a:r>
            <a:r>
              <a:rPr lang="en-US" sz="4000" dirty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174750" y="4772561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/</a:t>
            </a:r>
            <a:r>
              <a:rPr lang="en-US" sz="4000" dirty="0" err="1" smtClean="0"/>
              <a:t>sie</a:t>
            </a:r>
            <a:r>
              <a:rPr lang="en-US" sz="4000" dirty="0" smtClean="0"/>
              <a:t> hat sich den </a:t>
            </a:r>
            <a:r>
              <a:rPr lang="en-US" sz="4000" dirty="0" err="1" smtClean="0"/>
              <a:t>Knöchel</a:t>
            </a:r>
            <a:r>
              <a:rPr lang="en-US" sz="4000" dirty="0" smtClean="0"/>
              <a:t> </a:t>
            </a:r>
            <a:r>
              <a:rPr lang="en-US" sz="4000" dirty="0" err="1" smtClean="0"/>
              <a:t>verstaucht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772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chikung-unlimited.com/images/Horse_Stanc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0"/>
            <a:ext cx="4876800" cy="447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setzt</a:t>
            </a:r>
            <a:r>
              <a:rPr lang="en-US" sz="4000" dirty="0" smtClean="0"/>
              <a:t> sich </a:t>
            </a:r>
            <a:r>
              <a:rPr lang="en-US" sz="4000" dirty="0" err="1" smtClean="0"/>
              <a:t>hin</a:t>
            </a:r>
            <a:endParaRPr lang="en-US" sz="4000" dirty="0"/>
          </a:p>
        </p:txBody>
      </p:sp>
      <p:sp>
        <p:nvSpPr>
          <p:cNvPr id="4" name="Bent Arrow 3"/>
          <p:cNvSpPr/>
          <p:nvPr/>
        </p:nvSpPr>
        <p:spPr>
          <a:xfrm rot="2609522">
            <a:off x="3801788" y="2859213"/>
            <a:ext cx="1295400" cy="762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9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pad3.whstatic.com/images/thumb/4/4e/Make-People-Feel-Good-Step-3.jpg/670px-Make-People-Feel-Good-Step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38175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fühlt</a:t>
            </a:r>
            <a:r>
              <a:rPr lang="en-US" sz="4000" dirty="0" smtClean="0"/>
              <a:t> sich gut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591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SEhQUEBQUFBAQFBQQFRAUFBQPEA8PFBQWFhQUFRQYHCggGBolHRQUITEhJSkrLi4uFx8zOD8sNygtLisBCgoKDg0OGhAQGiwkHyQsLCwsLCwsLCwsLCwsLCwsLCwsLCwsLCwsLCwsNywsLCwsLCwsLCwsLCwsLCwsLCwsLP/AABEIALcBEwMBIgACEQEDEQH/xAAcAAABBQEBAQAAAAAAAAAAAAAAAQIDBAUHBgj/xAA/EAABAwIEAwYEAwUHBQEAAAABAAIRAyEEEjFBBVFxBhMiYYGRBzKhsUJy0SMzUsHwFBZikqLh8SRDY4LCRP/EABgBAQEBAQEAAAAAAAAAAAAAAAABAgME/8QAIBEBAQACAgMBAQEBAAAAAAAAAAECERIhAzFBE2FRIv/aAAwDAQACEQMRAD8A7MClXGsDx/EwcmJqGwMOdmMdSDz0T6vH8dByV3yJMmHAgbQBr+qx+kb4V2NErg+C7XY4vh9epMxlhtjcaELbPaLFwD37wecNuIm4I+qXySJMK67KFyej2oxjT+9zXuCxsjXw+yj4l8RMVTAjuu8kiCw3jn4tEnklOFdcQuZ8J+Ild4mrRYDbQubLuhBstih29aR46Th+VzXZhzGivPH/AE417RErAwHa7C1RaoG6Wf4NetlrtxTCJDmkcwQQte2VhChbiWnRw9wnCoOYQSITZSygVCSUSgVCRCBUJFW4hixSpuefwiw5u2CDH4rxn/q8PQaSBnBeQYzGDDDzHl+i9EuLcc4qaVdtYSTSqUqxOpeO9aXjykSPVdmpVA4BzTLXAOB5giQVjC723nNaSJEIW2AhCECoSIQCEIQCEIQIhCEAhCEHCMDiLHKIIIgTByyYPVVncUJJbsNCdAbyTboJ81RwT2huWc34cp8USARHOLWSPwzs+YzMcvln2mYC8/12XMZWYYJDc3MS1sSAZA9brRwrPABPK0kgRfV2i8+HftBIaDpzEnlG3Tmtak61thYfKbCdbGDeApfSxNicSGmCACTci8WmDMf1dYfFapzgjnbVl58QIvz2TcficzvOZ1MedyLW9bp+OBcGkXcDeDqNQZ81J0Vo8PrgtEB17ZSYDREy07eQ09lde+LzBkWPODLtDrvpos7BvEAy67ZhxExOsk9DPVTYmoYJi9zJOh8o/q655XtvGMzvs1RzScs2JtlgzEzcbXVw42oxkZnMy3EyCRa9jf1CycDUzVbayfqRaOk6LdqsBEQIabC8g6e2nstXLSSbLguIPgXdaOYcAfMW9UcQ4g9rf2dSo0jxSC4Eje3JZ1bFtpeEaHUNM2OoN5JTK2J8BJBuLtFgPr7JN73Dpu9mu3GLp3NTvGAgFtTxAg+YvP29gve8N+JGGfatmpO5/vKZ6OF/cLieFxDQ45DccyRm5Wjz1hNqFzjFo62g6a+S7S2Vysj6T4bxmhiP3FVlTfwuBIHRX8y+a8C40vHSLmVGj5myx3nDp/qy9rwL4kYhuXv2itTmHEQys0c/4SfK0wVuZxm412CUsryGG+IGDfpVgx8pa4OnlG6vO7W4bKHNqB2a4DZcY8wNNVrcZegLl4vj3G89U0x+6panTNUGp84ny/TK4z8QXF2TDAAZZzOu43iQ3YdV46lXeczsziHE5pMgmeR3/Vcs8t9R0wx13Te0tUuFSd2lwtqGuaZ9guqfDXi4xGBp3l1H9i7yygFn+gsXM8Rj3OP4fCIa0tENsZk+v1VzsbxI4Co4sBdRe0h9Fp0cDLXNn8QBiDtup47r2ufbtQKVY3Ae0dDFgmg+XNs6m4ZKjD5sN/VbEru5FQhCBEJUIESoQgEIQgRCEiBUIQg+XMPLZAs7loCDtPqtmi4ZbHYWBkDboNNl5/Fm/h29RotDCVSW7GLWueh6ry5Trb0S9mYx01NSDM2i/mOZutbD1zEmLSZjTy5jXReexLpcCdBeOfuP9lsYcAtEciPtMeghTLqLPaviDNTMAC75omT0Wk2IE3MCZiTeLxY6eesLAr1CK2gg/wAXn6rRpVSHCLt0Fp8UeGeQtr5hW+k+tQuDRLbDW7hLja589PNYNTFuqOIYDaZiXCfTzj3VziGLysh2aBHKw5/T6KrwumBLgS4OmCQNbg2O0hST7S35GjhKeW7pzRcmx139VZxGIDR5aydSfaygqPLbiJiY5AG3VYeP4hbc3vvPp7+6xx5VrfGHYrE5qk2AFtBEbmNN/qjDvD5DvEGzcmYNoyiLaAKhQ8ToOpGgmB9fJaPD6LdNJuZGcQDvaRuvRx1HHe0GIbFQd2I3ykRG19TCuVapzNBAa51rCR1v1hWHYWoH5m5SLa7N/oHdR4mkHPHiDnNMEZotyv0+yURVMWWOtcG8f4o0gbzP1UWHrRmbcAi2UCwIM25QduSv/wBlkxUAsfCQQGk7i51680ythqoeXZCBcCo0SNfxR01vqVIplMZDSfmDgIaXi9zpPqd1scMBzVBrJEm2UtAED/X9Fhh2V0FpaHWLmgBp5S02d9PVep4f42jQlxa1zgZv8pMat0PXms5LEdLDUsQ4DOaVYFziAYLWTECdZsVDW4aBWNMVXiMph0OY7Nvzjba61uM8FFUBzLVqTZY5p+a9gfKyzcQ51XLUcHMOUsNN1nNeyfE06Qs43pb7P4nRcA1tIOBtTIv80wQTprusvE40MJaHBzm+E5TOUfiEf+l+q9LwfEGrUpt1bjKBmCMza9AlnekHZzMnlLAqFbhdLDYerTpQ6sfC6q6cxk+Jx9yrjZ6SyvNcM4jUoVziqJIe1wymfCf4munVsbfou9dj+07MdRzt8NVsNqUj8zHQDIH8JmxXFKlHvS1jLNptgOPhLWwAS42iY56A9UvBOKPwmIa/DR+zcQ8zas2PEwmPl06WXbHJzsfRIKcsLs52ko4xk0zFRo8dEn9pSduCP5raBXRk9CRCBUJEIFSFCRAIQlQCEIQfLmNoODjuI23HWDGyu0BlA+WSQLWadYgnZWcRSluYgbxE26LNo1S5xEkBp8hA5DNrqV5ZeU09FmqMa4OIkQRPhi5jUFT96GtuYjZSPoNjN9PIRqfe6ycXiXPdlZvY2i8/b9FJN9G9FxDs5DhufWFO7EBpA6CdLcjH6KU0w1sbjbU+k+igFIlwLrQJABvzBVhUmLuP/nmY6pc+SYJkwJloDjpJAGqlp4F73ZoIA9yOcbhXRwUkG5sJG0eiWyTtJN1n18UckmxIja++vqsBgzHW5uJ0svQcUysZl1OgnY7WKwnENGkki3KTuORW/EmZ/D2uc8QJ0HMEnyXoxSiMpgNEZvmE3kyTA9zqsfAu7ttgJME628o/rVSnGh5AcTpaSIk6WjquunNoVMfB/eMBHlm08+aY11OqIqZc2ocIBJ6/8qNlFps5oIkCQA0kbzGmsKrX4Gf+2TPIkHLpvuLi6z0q3UD2Wce8pnQkZnMPOJuJlTNr3NN7cpcMzXD9mHt5ggSDtFjZZdA4ikbtL2gjz+vL/dWXcVDobVYWTcPGrSND6QVNCWlxEB2SpIP4XRmAgal85jtyXp+A93Wczu3Cc40Ja75ZnK6CZnedV5bieFlocLxHiF9bgrX7GR3rZ5gzsDFvos5XcWTVe/xrBS3aDEkGWj1j5RcX/oYFZ7qveCWtywIkkwRYm3mY8lrdoj4qbnaGACIsTYxOtttx7qvXwlMUKwJDSKVQ8nNaGkkM3iZIG0rhlLj6dZqvK8Hd3WIdVDiXhpptM+EMOoAiysY6qMtiYdPNxJ8/VYdGqxlNrw5pqFsvpAiY3e0ax/upsLja+dpoNGcuJBfduW/2stf9clyk0v4s0qdPPiC9jYkUj+yNV20nV0DaeSpYAHKHFoZ3hMAhxlp5NEH677r0jMXUd+8qYfFNInIQMNWpOH8GYZXQfMLMxtL9q6o8loYBDHHK7KJsWzcee63MunOztXpUasuqYepkewhrrBhNhBBH28l6DAvxlQCcRVOtg4gysXhmMaxznOBOeGETYNG8nfVepwdKpUhmHaXnUEQCwi0kzpB3/RZ7akio/D1WjNUr1bag1CfReq7D8PrOcK7n1BSAOUEkd9IgeH+Ec+cLQ4T2TALX4s97UF8n/aafMfiPVeoAXXDx97rGWfyBCVC7OREsIQgRCVCBEJUIPn3DMBZcSOf0WTiw0nwW2F4j0XfXdnsERBw1GDt3YUf92MBb/pKFtP2YC808WrvbtfJv44nQohzBO8cyff2VUYINfb5eV5I99V3r+7mDmf7NSn8ia3szgh/+alf/AAmfdX87/p+n8cKr4MAg2gnTcHTWRyU4wpeJESIu2He+oK7a/sxgTAOGpEDTwndSHs/g7fsKcDQQQ0DSzZhPzuvac5v04MKrpymHReQ0My+sfRbFGtAkEgxqXG3uF1tvZXATP9mpTzhxP3TanZTAEQcO2OU1B/8ASZePZM9OTY3BsrNEkZxcHWT1XkMXw/u3y4ANmM9wD9ea+iWdlsC3Sg0QI+app/mVfF9j8A8EOo6/+Srb/UrhhcfplnMnz9XoyIYQ4a7yee079VnFpBtbfXz5/wA103th2QpYcZ6BjxCQRmaGzz1AXPMS6SYF5MgQbjp911jmqNxlRhlriPWx6rSpcetFRrp2IO86kFU6VMkyRIFo0J5wrjnMaQXgeLXwiDzkcv8AbVKsWqWMa8S0mdf8Ueft9VPSYH2cAZ2100+w0WZQoMLwaZtPyg2/WF67sXwcVq2R05DqQdWX++i5Zdem5/VLh2Cy56dT5SJaLOcaRmJ+/wB1U4fXNIEgmGOBABNttYPKJXaXdhsE65FTMQ0SKpbZogAAWAUVT4d4BwALakNjSpGYtJILrX1VmLNrz/BuJU8TTyvykxo68ehWd2j4RDJa9wpfjaLg05GYA6gQvYYf4dYFlQ1KffMcZs2tDRPlGi0n9lqBaWufWLXCDLmaf5FeJyc3xOEwzKIAw9KW3DgwFxt80xLvNZDK/iGZoawAgPnwF4doHC39FdNd8O8LAAqYkAWAFSnEDTWnsnN+H2EBnNWM830723OSVz/O73tvnNacmxtFxqw14JczOJIDXahzRyItB+2qz+J130wwVB8rgWnNmGWDIHlGy7BX+GGCeCHvxB5HPSBZzyxT3UJ+FGCIaDVxTgzZ1Wm6bzeafpaFvizyc67KYA4qsynnazNmcXknRo0HmV27gfC6WGZlpQXGMz7ZnkdNB5LA4b8OKGHe5+HxGKpueIs7DuDBmmGh1Ezy8U687r0OA4eaRIfVqVpaCDUFJrmkEzHdMYL21Gy1jNJcttMFKoWO+ikBXRg9CbKTMgdKWVHKJQSITJSygVCbKEC98Ed8FG8KKVlVnvgjvh5qu1PcEEvfDzR3o81WlK0ILHejzR3o5lREKIlTYtd63mUhqN5lVWXUjmpsZPaXh7K9FzC6JBvBsVwl3AzRqVGmC5p6BwvB8tdenr9A12yFzLt3w7uz3zbREjQGOfLqpaseBdRyybHXbKeYHW/9QVnY6qx1jrsdtrfyU+N4hnEAQAYgW12J9PssqoC4nQHcHy8ytB9BrmuzUnAkXi9xyK7L8JnsrZ33a6mA0gjxSuK0mO/Dfe266p8G+JDv6lJ4yvqUwZ5ln84J9lnKdkvTtDXN5/RLmb5eyqJVUWpb5eyTweXsowxRlBY8Pl7Iyt8vYKtKlDUDzRbyHsP0TThmcm/5R+iVCaDHYWn/AAj08P2UVJzQ8taLBubnqY19FMSqjf3zvyN+5UVVxHG6VOs6nUdkcA13ikNcCNjz/VY/98HFzsrGmk15bvnc1pgkGYvErH4tiGM4tVNee6NClBgkEjUN9xKhwGPYXOa1rDTq1T43MD3NaYaQDtvYLFyy9NzGPf4XH941rsrml4kNd8wB0n+t1ZLstjLqhEhjRJjYnYDzJA81QwFaGOe4SKbS4QZzWNv65rTwtLI2D85u538TouemwGwAC7xyqF2JN5o1IGpBpvLf/Vry4+gKdRrBzQ5plp92uFi08iDYjYqwXKhiW5Hte2wqHu6m4dbwPj+KwbPJwmcogLZKYaiysXxZrHOa4wWmP0VR3HGnQgrjfJpuYt/vkLzB4z0Qp+pwesfooVK/RJkXSsmM1UjtEwC6e7RBEUrNU4MSRB9FA92ighTOTWMslDWJ7kmWCErlYK2yxOOcNbWpvY4SHNI91u02SFFWpLNV81cW4U+hUfScNHWN7jaOYUp7POIkHUCBeQeR811HtxwIVIeLObvzHmvGUyQTLjIGUi3ivYiOV/8AhLlpZNvNUODvZckBx0F+ivcExNfC4llWmQ4tdcOkB/MeRN7rSxZBMt1ADoIAsfI6af8ACzqwIFtRzM/X3/rSb2un0ThcQKjGvGjgD0nZSyvIfDLGPqYXLUcHFjjB08B2PRevcIjqku4zZqrAUL9VKow2ZWqhoU6iLYUgSBnfAWJR37eYVTFUiTYTCjpUDIkGFNrpot0VNp/bH8o+6uqk398fyfzSjz/GOyrMViXVaz3Boa1jGMgGIlxeXSDeIgDTfbzGF7MYmi/KxhcxtVxBIGUsL5BzTa0fVdJb8x6/yTyFeEq8rGPw27KtMHxlpLWuizwCNesLcw+ID2hzSSHCbiCOYPIgyCNiCsjGYRweKlOzxrycEjMR4pa4UnOvUpv8VNzrXAtBN7g9Q7bePXTNbkqni6mZ9NgN83eOGmVjJIPq7L9eRUHfVDvQZycHOrH0ZDfuVJSogcyTd1R0Z3nTlYa2AAuqiw0TfndDqQOoB6gFK1OlBXOEZ/Az/KP0Qp5SqaipXaJwCa7ROCgjPzHonO0TfxFK7RQOZoEx3zeiczQJp19ECuRT0Q5FPRAj9QhyH6hBQR0dPVFQJaOiH7IMnimHDgZC5T2h4S4PlphomSAJidfqV2TEskLyuK4eKjHg65iR1/RZyiyuN4njLQTluRI+WL9fayx63EqhOsbeYHkV6TtHwRtB8u8Icfl+hk+tiqNLhTC0PBJ2gRrfyISWaW7eh+D/AB19PGCk9x7uu0tgm3eC7SPYj1XdKp+XqvnTA08lSm8SHUnNqAgAOOVwPLyX0FQxIqMpPbpUAeOjhKbLF9JT36pQkp79VayWolTamycgazUpamiSnqUtTRAKoz9678n8wraqU/3rvyj7pVFP5ndf5BTEKAHxO6/yCmBW4hjwo+7lSuKQIEZSA0H0hSgJAnBUCaSnFNIRCShCEFl+icE12iUaLKo/xFOdok/EUrtFIFboE06+ic3QJp+b0QK5JT0SuSU9FQO1CCkdqErlAylolfskpaJX6hBHVCyW0rO/MVsPVKmyx6lB4LtrwHv2F4EuYDA2PkQOg9ly5uJLJp5sp3FiARzBP6L6BxVGQRsbLh/bjh/c4pwDSM95NwTaSD66LM9tb6Uy2oSJIFtWEtkHku1dhOId7hKUmXUnOpHyi7foQuFPpgtnQnk/UfbRdM+D9ZoFSm1rm3ZUOb8RIIsd9PsorrDUlPfqhqKe/VarAqbJyZU26p6QJT1KWpom0t+qWponwKq9IeNx8gpyoqWrkqqs+J3VSgqE/M78ykBW4hSUrSmFK1BME5MCcqhQUpTQnIEhCEIJn6Jw0TX6JQsqZ+Ipzk38RTn6KBW6BNPzeiVugTT83ogVyKeiHJKeioHahK5I7UIcoG0tErtQkpaJXahAj1XpCx6qw5Q0hb1QVa7FyH4wYaKlFwFnNcCfOQux1WrmXxmofsKTx+Gpl92n9FPque4ejmYM2kb2gbr2vwsOXElrS/KGmWOuzUQWk6+68dwtodSbe9wTquhfD9mWqOkdNDZc7l3pvXTqbClZv1TKZTqe/VdK5lqbdU5MqbJ6QJT3S1NE2nulqaK/Aqjpau6qRRUtXdVKqmfmd+YqQKL8TvzFTBbiEKQFKU0IJ2p4UTCpAgVKhIqhUqSUIJX6JwTX6JwWVM/EUr9E38RTn6KBW6BNPzeic3QJp+b0QK9JT0Q5FPRAjtQlckdqErkDaWiHahJS0Su1CAcoqOnqpXKOlp6oI6oXP/i9hi7CNI0bVaT0LXNH1IXQqix+0HDRiaFWi6wqsLQ7+F34XehgqK4H2col7iySAPMiy932Txzadem2Z8WQm9ybAz7rwD6FfD1XUHS14dlNrxOoPIjdey4Vh2ith2Mu8ua7zDRa/vC55zvbpj6dopp1PfqmU0+nv1XSuQqbJ6ZU2TlQU9+qKiSnv1S1FAOP3TKP4uqeUyjv1U+qpt1d+Y/dTBRM1d+Z33UwXSIQhNhSQiEDWqVqaAnBVCpEqEAhCEEz9EoQhZUwfMUr9EIUDm6BMPzeiRCBztElPRCECHX0SuQhA2loh2oSoUUOTKWnqhCqG1NlWrBCFBiY/gVDEwarJe0nLUHhe3od+hUPCOzNHDVO8ZnfUdbPUIcWgbNAAAFz7pELOmtvVU0+nv1QharIqbdU9CEgSlv1RUSoT4BR0d+qEJVU2m5/Mfup2lCFuIcEqEIFShCFUKlQhAiEIRX/2Q=="/>
          <p:cNvSpPr>
            <a:spLocks noChangeAspect="1" noChangeArrowheads="1"/>
          </p:cNvSpPr>
          <p:nvPr/>
        </p:nvSpPr>
        <p:spPr bwMode="auto">
          <a:xfrm>
            <a:off x="155575" y="-1455738"/>
            <a:ext cx="4552950" cy="303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0" name="Picture 4" descr="http://cdn.oxwordsblog.wpfuel.co.uk/wpcms/wp-content/uploads/Cat-lying-down-large.jpg?1c95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807068"/>
            <a:ext cx="5943600" cy="396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19200" y="5692914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Sie</a:t>
            </a:r>
            <a:r>
              <a:rPr lang="en-US" sz="4000" dirty="0" smtClean="0"/>
              <a:t>/</a:t>
            </a:r>
            <a:r>
              <a:rPr lang="en-US" sz="4000" dirty="0" err="1" smtClean="0"/>
              <a:t>er</a:t>
            </a:r>
            <a:r>
              <a:rPr lang="en-US" sz="4000" dirty="0" smtClean="0"/>
              <a:t> </a:t>
            </a:r>
            <a:r>
              <a:rPr lang="en-US" sz="4000" dirty="0" err="1" smtClean="0"/>
              <a:t>legt</a:t>
            </a:r>
            <a:r>
              <a:rPr lang="en-US" sz="4000" dirty="0" smtClean="0"/>
              <a:t> sich </a:t>
            </a:r>
            <a:r>
              <a:rPr lang="en-US" sz="4000" dirty="0" err="1" smtClean="0"/>
              <a:t>hin</a:t>
            </a:r>
            <a:endParaRPr lang="en-US" sz="4000" dirty="0"/>
          </a:p>
        </p:txBody>
      </p:sp>
      <p:sp>
        <p:nvSpPr>
          <p:cNvPr id="8" name="Bent Arrow 7"/>
          <p:cNvSpPr/>
          <p:nvPr/>
        </p:nvSpPr>
        <p:spPr>
          <a:xfrm rot="3576404">
            <a:off x="1755233" y="235568"/>
            <a:ext cx="1676400" cy="1143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2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88</Words>
  <Application>Microsoft Office PowerPoint</Application>
  <PresentationFormat>On-screen Show (4:3)</PresentationFormat>
  <Paragraphs>19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Was passiert hier?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Philomath School District 17J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passiert hier?</dc:title>
  <dc:creator>Scott T. Card</dc:creator>
  <cp:lastModifiedBy>Windows User</cp:lastModifiedBy>
  <cp:revision>10</cp:revision>
  <dcterms:created xsi:type="dcterms:W3CDTF">2015-01-20T20:38:38Z</dcterms:created>
  <dcterms:modified xsi:type="dcterms:W3CDTF">2016-01-12T23:15:05Z</dcterms:modified>
</cp:coreProperties>
</file>