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58" r:id="rId30"/>
    <p:sldId id="29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4" d="100"/>
          <a:sy n="84" d="100"/>
        </p:scale>
        <p:origin x="45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7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4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1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2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7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0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4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6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7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5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9A15-43F7-456C-9E23-8C70E95354A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ein</a:t>
            </a:r>
            <a:r>
              <a:rPr lang="en-US" dirty="0" smtClean="0"/>
              <a:t>” words – The Facts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5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12747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her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16011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0" name="Left Arrow 9"/>
          <p:cNvSpPr/>
          <p:nvPr/>
        </p:nvSpPr>
        <p:spPr>
          <a:xfrm rot="13048680">
            <a:off x="3790148" y="3433043"/>
            <a:ext cx="1456143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95800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0" name="Left Arrow 9"/>
          <p:cNvSpPr/>
          <p:nvPr/>
        </p:nvSpPr>
        <p:spPr>
          <a:xfrm rot="12855694">
            <a:off x="3797037" y="3996819"/>
            <a:ext cx="1488923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15519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our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26671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unser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 rot="12513183">
            <a:off x="4000377" y="4395504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474540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y’all’s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10762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euer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0" name="Left Arrow 9"/>
          <p:cNvSpPr/>
          <p:nvPr/>
        </p:nvSpPr>
        <p:spPr>
          <a:xfrm rot="11011940">
            <a:off x="3930335" y="4825172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43151" y="5572283"/>
            <a:ext cx="5203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Notice how they drop this ‘e’ in </a:t>
            </a:r>
            <a:r>
              <a:rPr lang="en-US" dirty="0" err="1" smtClean="0"/>
              <a:t>euer</a:t>
            </a:r>
            <a:r>
              <a:rPr lang="en-US" dirty="0" smtClean="0"/>
              <a:t> when it has an ending                    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92212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their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095671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 rot="10265688">
            <a:off x="3891593" y="5183703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15689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(formal)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154082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3" name="Left Arrow 12"/>
          <p:cNvSpPr/>
          <p:nvPr/>
        </p:nvSpPr>
        <p:spPr>
          <a:xfrm rot="9915209">
            <a:off x="3888282" y="5535845"/>
            <a:ext cx="1885972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(formal)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67090" y="5577335"/>
            <a:ext cx="6254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Notice how the </a:t>
            </a:r>
            <a:r>
              <a:rPr lang="en-US" b="1" dirty="0" smtClean="0"/>
              <a:t>endings</a:t>
            </a:r>
            <a:r>
              <a:rPr lang="en-US" dirty="0" smtClean="0"/>
              <a:t> are always the same for any “</a:t>
            </a:r>
            <a:r>
              <a:rPr lang="en-US" dirty="0" err="1" smtClean="0"/>
              <a:t>ein</a:t>
            </a:r>
            <a:r>
              <a:rPr lang="en-US" dirty="0" smtClean="0"/>
              <a:t>” word! (Sometimes the correct ending is no ending at 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59277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a/an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93388" y="5499949"/>
            <a:ext cx="6254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↑ watch ↑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455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35493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mein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7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97774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dein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32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000"/>
    </mc:Choice>
    <mc:Fallback>
      <p:transition advTm="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5061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70977"/>
              </p:ext>
            </p:extLst>
          </p:nvPr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533121"/>
              </p:ext>
            </p:extLst>
          </p:nvPr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a/an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671282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403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09527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her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74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46601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its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444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24515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our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unser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44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30257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y’all’s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euer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503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992980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their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679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04387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(formal)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009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47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40607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a/an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5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784" y="1041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Examples using “</a:t>
            </a:r>
            <a:r>
              <a:rPr lang="en-US" sz="3200" dirty="0" err="1" smtClean="0"/>
              <a:t>ein</a:t>
            </a:r>
            <a:r>
              <a:rPr lang="en-US" sz="3200" dirty="0" smtClean="0"/>
              <a:t>” words in nominative and accusative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156" y="1429697"/>
            <a:ext cx="8219496" cy="504183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00B050"/>
                </a:solidFill>
              </a:rPr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sehe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Wo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00B050"/>
                </a:solidFill>
              </a:rPr>
              <a:t>deine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? </a:t>
            </a:r>
            <a:r>
              <a:rPr lang="en-US" dirty="0" err="1" smtClean="0"/>
              <a:t>Kennt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deine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Sein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gut. </a:t>
            </a:r>
            <a:r>
              <a:rPr lang="en-US" dirty="0" err="1" smtClean="0"/>
              <a:t>Liest</a:t>
            </a:r>
            <a:r>
              <a:rPr lang="en-US" dirty="0" smtClean="0"/>
              <a:t> du </a:t>
            </a:r>
            <a:r>
              <a:rPr lang="en-US" u="sng" dirty="0" smtClean="0">
                <a:solidFill>
                  <a:srgbClr val="00B0F0"/>
                </a:solidFill>
              </a:rPr>
              <a:t>sein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Unser</a:t>
            </a:r>
            <a:r>
              <a:rPr lang="en-US" dirty="0" smtClean="0"/>
              <a:t> Hund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süß</a:t>
            </a:r>
            <a:r>
              <a:rPr lang="en-US" dirty="0" smtClean="0"/>
              <a:t>!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lieben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unseren</a:t>
            </a:r>
            <a:r>
              <a:rPr lang="en-US" dirty="0" smtClean="0"/>
              <a:t> Hund.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err="1" smtClean="0">
                <a:solidFill>
                  <a:srgbClr val="00B050"/>
                </a:solidFill>
              </a:rPr>
              <a:t>Euere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bleibt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mögen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eure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err="1" smtClean="0">
                <a:solidFill>
                  <a:srgbClr val="00B050"/>
                </a:solidFill>
              </a:rPr>
              <a:t>Ihr</a:t>
            </a:r>
            <a:r>
              <a:rPr lang="en-US" dirty="0" smtClean="0"/>
              <a:t> Computer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billig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ihren</a:t>
            </a:r>
            <a:r>
              <a:rPr lang="en-US" dirty="0" smtClean="0"/>
              <a:t> Computer.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45795" y="2755260"/>
            <a:ext cx="3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grün</a:t>
            </a:r>
            <a:r>
              <a:rPr lang="en-US" sz="2400" dirty="0" smtClean="0">
                <a:solidFill>
                  <a:srgbClr val="00B050"/>
                </a:solidFill>
              </a:rPr>
              <a:t> for nominative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5795" y="3319962"/>
            <a:ext cx="3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</a:rPr>
              <a:t>blau</a:t>
            </a:r>
            <a:r>
              <a:rPr lang="en-US" sz="2400" dirty="0" smtClean="0">
                <a:solidFill>
                  <a:srgbClr val="00B0F0"/>
                </a:solidFill>
              </a:rPr>
              <a:t> for accusative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491" y="1768177"/>
            <a:ext cx="10174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All these “</a:t>
            </a:r>
            <a:r>
              <a:rPr lang="en-US" sz="3200" dirty="0" err="1" smtClean="0"/>
              <a:t>ein</a:t>
            </a:r>
            <a:r>
              <a:rPr lang="en-US" sz="3200" dirty="0" smtClean="0"/>
              <a:t>” word circumstances/rules are consistent through even the fullest of the charts.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20491" y="3294704"/>
            <a:ext cx="1017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Take a quick look, but then forget about it until later classes!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68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a/an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04750" y="2393987"/>
            <a:ext cx="7567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Reminders: </a:t>
            </a:r>
          </a:p>
          <a:p>
            <a:r>
              <a:rPr lang="en-US" dirty="0" smtClean="0"/>
              <a:t>nominative is always for subjects (things that do the </a:t>
            </a:r>
            <a:r>
              <a:rPr lang="en-US" dirty="0" err="1" smtClean="0"/>
              <a:t>verbing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accusative is always for direct objects (things that get acted upon by the verb)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02153"/>
              </p:ext>
            </p:extLst>
          </p:nvPr>
        </p:nvGraphicFramePr>
        <p:xfrm>
          <a:off x="5193388" y="4119617"/>
          <a:ext cx="634074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563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78231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46549"/>
              </p:ext>
            </p:extLst>
          </p:nvPr>
        </p:nvGraphicFramePr>
        <p:xfrm>
          <a:off x="5193388" y="1286324"/>
          <a:ext cx="634074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136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513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64551"/>
              </p:ext>
            </p:extLst>
          </p:nvPr>
        </p:nvGraphicFramePr>
        <p:xfrm>
          <a:off x="383944" y="638835"/>
          <a:ext cx="2798774" cy="5775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565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922822">
                  <a:extLst>
                    <a:ext uri="{9D8B030D-6E8A-4147-A177-3AD203B41FA5}">
                      <a16:colId xmlns:a16="http://schemas.microsoft.com/office/drawing/2014/main" val="2744121482"/>
                    </a:ext>
                  </a:extLst>
                </a:gridCol>
                <a:gridCol w="1010387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nomi</a:t>
                      </a:r>
                      <a:r>
                        <a:rPr lang="en-US" dirty="0" smtClean="0"/>
                        <a:t>- 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accusa-tive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37792" y="311019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+s/</a:t>
            </a:r>
            <a:r>
              <a:rPr lang="en-US" dirty="0" err="1" smtClean="0"/>
              <a:t>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08932"/>
              </p:ext>
            </p:extLst>
          </p:nvPr>
        </p:nvGraphicFramePr>
        <p:xfrm>
          <a:off x="3103010" y="128632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82132" y="37418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a/an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63758" y="3076072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+s/</a:t>
            </a:r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37792" y="5921152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+s/</a:t>
            </a:r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63758" y="5926204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+s/</a:t>
            </a:r>
            <a:r>
              <a:rPr lang="en-US" dirty="0" err="1" smtClean="0"/>
              <a:t>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a/an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04750" y="2393987"/>
            <a:ext cx="7567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Reminders: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kein</a:t>
            </a:r>
            <a:r>
              <a:rPr lang="en-US" dirty="0" smtClean="0"/>
              <a:t>” means “none” or “none of.” It’s just a placeholder on this chart because we can’t say “a/an” plural objects.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6071" y="3250904"/>
            <a:ext cx="7567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But get this!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941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54560"/>
              </p:ext>
            </p:extLst>
          </p:nvPr>
        </p:nvGraphicFramePr>
        <p:xfrm>
          <a:off x="5193388" y="1286324"/>
          <a:ext cx="6340740" cy="1147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40607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a/an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8156" y="211905"/>
            <a:ext cx="771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All</a:t>
            </a:r>
            <a:r>
              <a:rPr lang="en-US" sz="2800" dirty="0" smtClean="0"/>
              <a:t> of the possessive pronouns are “</a:t>
            </a:r>
            <a:r>
              <a:rPr lang="en-US" sz="2800" dirty="0" err="1" smtClean="0"/>
              <a:t>ein</a:t>
            </a:r>
            <a:r>
              <a:rPr lang="en-US" sz="2800" dirty="0" smtClean="0"/>
              <a:t>” words too!</a:t>
            </a:r>
            <a:endParaRPr lang="en-US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490925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>
          <a:xfrm rot="18335214">
            <a:off x="4017027" y="1053584"/>
            <a:ext cx="990179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47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40607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a/an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8289" y="300517"/>
            <a:ext cx="771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one fits right into the “</a:t>
            </a:r>
            <a:r>
              <a:rPr lang="en-US" sz="2800" dirty="0" err="1" smtClean="0"/>
              <a:t>ein</a:t>
            </a:r>
            <a:r>
              <a:rPr lang="en-US" sz="2800" dirty="0" smtClean="0"/>
              <a:t>” word chart!</a:t>
            </a: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>
          <a:xfrm rot="13190251">
            <a:off x="3689510" y="2354006"/>
            <a:ext cx="3183430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13190251">
            <a:off x="3656222" y="2769067"/>
            <a:ext cx="2894698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3190251">
            <a:off x="3706381" y="3029945"/>
            <a:ext cx="2006204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13048680">
            <a:off x="3790148" y="3433043"/>
            <a:ext cx="1456143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2855694">
            <a:off x="3797037" y="3996819"/>
            <a:ext cx="1488923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 rot="12513183">
            <a:off x="4000377" y="4395504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 rot="11011940">
            <a:off x="3930335" y="4825172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265688">
            <a:off x="3891593" y="5183703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9915209">
            <a:off x="3888282" y="5535845"/>
            <a:ext cx="1885972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774590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663738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mein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3" name="Left Arrow 12"/>
          <p:cNvSpPr/>
          <p:nvPr/>
        </p:nvSpPr>
        <p:spPr>
          <a:xfrm rot="13190251">
            <a:off x="3689510" y="2354006"/>
            <a:ext cx="3183430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76226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2022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dein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0" name="Left Arrow 9"/>
          <p:cNvSpPr/>
          <p:nvPr/>
        </p:nvSpPr>
        <p:spPr>
          <a:xfrm rot="13190251">
            <a:off x="3656222" y="2769067"/>
            <a:ext cx="2894698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8773"/>
              </p:ext>
            </p:extLst>
          </p:nvPr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</a:t>
                      </a:r>
                      <a:r>
                        <a:rPr lang="en-US" b="1" dirty="0" smtClean="0"/>
                        <a:t>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 words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259125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 rot="13190251">
            <a:off x="3706381" y="3029945"/>
            <a:ext cx="2006204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2025</Words>
  <Application>Microsoft Office PowerPoint</Application>
  <PresentationFormat>Widescreen</PresentationFormat>
  <Paragraphs>1705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“ein” words – The Facts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 using “ein” words in nominative and accusative</vt:lpstr>
      <vt:lpstr>PowerPoint Presentation</vt:lpstr>
      <vt:lpstr>PowerPoint Presentation</vt:lpstr>
    </vt:vector>
  </TitlesOfParts>
  <Company>Philomath School District 17J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“ein” words – The Facts</dc:title>
  <dc:creator>Scott T. Card</dc:creator>
  <cp:lastModifiedBy>Scott T. Card</cp:lastModifiedBy>
  <cp:revision>12</cp:revision>
  <dcterms:created xsi:type="dcterms:W3CDTF">2020-05-21T20:25:46Z</dcterms:created>
  <dcterms:modified xsi:type="dcterms:W3CDTF">2020-05-21T21:28:04Z</dcterms:modified>
</cp:coreProperties>
</file>